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4" r:id="rId1"/>
  </p:sldMasterIdLst>
  <p:notesMasterIdLst>
    <p:notesMasterId r:id="rId21"/>
  </p:notesMasterIdLst>
  <p:sldIdLst>
    <p:sldId id="414" r:id="rId2"/>
    <p:sldId id="415" r:id="rId3"/>
    <p:sldId id="416" r:id="rId4"/>
    <p:sldId id="462" r:id="rId5"/>
    <p:sldId id="463" r:id="rId6"/>
    <p:sldId id="434" r:id="rId7"/>
    <p:sldId id="466" r:id="rId8"/>
    <p:sldId id="432" r:id="rId9"/>
    <p:sldId id="459" r:id="rId10"/>
    <p:sldId id="464" r:id="rId11"/>
    <p:sldId id="465" r:id="rId12"/>
    <p:sldId id="448" r:id="rId13"/>
    <p:sldId id="460" r:id="rId14"/>
    <p:sldId id="433" r:id="rId15"/>
    <p:sldId id="428" r:id="rId16"/>
    <p:sldId id="444" r:id="rId17"/>
    <p:sldId id="447" r:id="rId18"/>
    <p:sldId id="461" r:id="rId19"/>
    <p:sldId id="354" r:id="rId20"/>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VnTime" pitchFamily="34" charset="0"/>
        <a:ea typeface="+mn-ea"/>
        <a:cs typeface="+mn-cs"/>
      </a:defRPr>
    </a:lvl1pPr>
    <a:lvl2pPr marL="457200" algn="l" rtl="0" eaLnBrk="0" fontAlgn="base" hangingPunct="0">
      <a:spcBef>
        <a:spcPct val="0"/>
      </a:spcBef>
      <a:spcAft>
        <a:spcPct val="0"/>
      </a:spcAft>
      <a:defRPr sz="3200" kern="1200">
        <a:solidFill>
          <a:schemeClr val="tx1"/>
        </a:solidFill>
        <a:latin typeface=".VnTime" pitchFamily="34" charset="0"/>
        <a:ea typeface="+mn-ea"/>
        <a:cs typeface="+mn-cs"/>
      </a:defRPr>
    </a:lvl2pPr>
    <a:lvl3pPr marL="914400" algn="l" rtl="0" eaLnBrk="0" fontAlgn="base" hangingPunct="0">
      <a:spcBef>
        <a:spcPct val="0"/>
      </a:spcBef>
      <a:spcAft>
        <a:spcPct val="0"/>
      </a:spcAft>
      <a:defRPr sz="3200" kern="1200">
        <a:solidFill>
          <a:schemeClr val="tx1"/>
        </a:solidFill>
        <a:latin typeface=".VnTime" pitchFamily="34" charset="0"/>
        <a:ea typeface="+mn-ea"/>
        <a:cs typeface="+mn-cs"/>
      </a:defRPr>
    </a:lvl3pPr>
    <a:lvl4pPr marL="1371600" algn="l" rtl="0" eaLnBrk="0" fontAlgn="base" hangingPunct="0">
      <a:spcBef>
        <a:spcPct val="0"/>
      </a:spcBef>
      <a:spcAft>
        <a:spcPct val="0"/>
      </a:spcAft>
      <a:defRPr sz="3200" kern="1200">
        <a:solidFill>
          <a:schemeClr val="tx1"/>
        </a:solidFill>
        <a:latin typeface=".VnTime" pitchFamily="34" charset="0"/>
        <a:ea typeface="+mn-ea"/>
        <a:cs typeface="+mn-cs"/>
      </a:defRPr>
    </a:lvl4pPr>
    <a:lvl5pPr marL="1828800" algn="l" rtl="0" eaLnBrk="0" fontAlgn="base" hangingPunct="0">
      <a:spcBef>
        <a:spcPct val="0"/>
      </a:spcBef>
      <a:spcAft>
        <a:spcPct val="0"/>
      </a:spcAft>
      <a:defRPr sz="3200" kern="1200">
        <a:solidFill>
          <a:schemeClr val="tx1"/>
        </a:solidFill>
        <a:latin typeface=".VnTime" pitchFamily="34" charset="0"/>
        <a:ea typeface="+mn-ea"/>
        <a:cs typeface="+mn-cs"/>
      </a:defRPr>
    </a:lvl5pPr>
    <a:lvl6pPr marL="2286000" algn="l" defTabSz="914400" rtl="0" eaLnBrk="1" latinLnBrk="0" hangingPunct="1">
      <a:defRPr sz="3200" kern="1200">
        <a:solidFill>
          <a:schemeClr val="tx1"/>
        </a:solidFill>
        <a:latin typeface=".VnTime" pitchFamily="34" charset="0"/>
        <a:ea typeface="+mn-ea"/>
        <a:cs typeface="+mn-cs"/>
      </a:defRPr>
    </a:lvl6pPr>
    <a:lvl7pPr marL="2743200" algn="l" defTabSz="914400" rtl="0" eaLnBrk="1" latinLnBrk="0" hangingPunct="1">
      <a:defRPr sz="3200" kern="1200">
        <a:solidFill>
          <a:schemeClr val="tx1"/>
        </a:solidFill>
        <a:latin typeface=".VnTime" pitchFamily="34" charset="0"/>
        <a:ea typeface="+mn-ea"/>
        <a:cs typeface="+mn-cs"/>
      </a:defRPr>
    </a:lvl7pPr>
    <a:lvl8pPr marL="3200400" algn="l" defTabSz="914400" rtl="0" eaLnBrk="1" latinLnBrk="0" hangingPunct="1">
      <a:defRPr sz="3200" kern="1200">
        <a:solidFill>
          <a:schemeClr val="tx1"/>
        </a:solidFill>
        <a:latin typeface=".VnTime" pitchFamily="34" charset="0"/>
        <a:ea typeface="+mn-ea"/>
        <a:cs typeface="+mn-cs"/>
      </a:defRPr>
    </a:lvl8pPr>
    <a:lvl9pPr marL="3657600" algn="l" defTabSz="914400" rtl="0" eaLnBrk="1" latinLnBrk="0" hangingPunct="1">
      <a:defRPr sz="3200" kern="1200">
        <a:solidFill>
          <a:schemeClr val="tx1"/>
        </a:solidFill>
        <a:latin typeface=".VnTime"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a:srgbClr val="008000"/>
    <a:srgbClr val="0000FF"/>
    <a:srgbClr val="FF0066"/>
    <a:srgbClr val="00CC00"/>
    <a:srgbClr val="006600"/>
    <a:srgbClr val="0066FF"/>
    <a:srgbClr val="4300FE"/>
    <a:srgbClr val="00FF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434" name="Rectangle 2">
            <a:extLst/>
          </p:cNvPr>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vi-VN"/>
          </a:p>
        </p:txBody>
      </p:sp>
      <p:sp>
        <p:nvSpPr>
          <p:cNvPr id="146435" name="Rectangle 3">
            <a:extLst/>
          </p:cNvPr>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vi-VN"/>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7" name="Rectangle 5">
            <a:extLst/>
          </p:cNvPr>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vi-VN" noProof="0"/>
              <a:t>Click to edit Master text styles</a:t>
            </a:r>
          </a:p>
          <a:p>
            <a:pPr lvl="1"/>
            <a:r>
              <a:rPr lang="vi-VN" noProof="0"/>
              <a:t>Second level</a:t>
            </a:r>
          </a:p>
          <a:p>
            <a:pPr lvl="2"/>
            <a:r>
              <a:rPr lang="vi-VN" noProof="0"/>
              <a:t>Third level</a:t>
            </a:r>
          </a:p>
          <a:p>
            <a:pPr lvl="3"/>
            <a:r>
              <a:rPr lang="vi-VN" noProof="0"/>
              <a:t>Fourth level</a:t>
            </a:r>
          </a:p>
          <a:p>
            <a:pPr lvl="4"/>
            <a:r>
              <a:rPr lang="vi-VN" noProof="0"/>
              <a:t>Fifth level</a:t>
            </a:r>
          </a:p>
        </p:txBody>
      </p:sp>
      <p:sp>
        <p:nvSpPr>
          <p:cNvPr id="146438" name="Rectangle 6">
            <a:extLst/>
          </p:cNvPr>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vi-VN"/>
          </a:p>
        </p:txBody>
      </p:sp>
      <p:sp>
        <p:nvSpPr>
          <p:cNvPr id="146439" name="Rectangle 7">
            <a:extLst/>
          </p:cNvPr>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AEC83C8F-9BBB-478C-8030-F9893843A813}" type="slidenum">
              <a:rPr lang="vi-VN" altLang="en-US"/>
              <a:pPr>
                <a:defRPr/>
              </a:pPr>
              <a:t>‹#›</a:t>
            </a:fld>
            <a:endParaRPr lang="vi-VN" altLang="en-US"/>
          </a:p>
        </p:txBody>
      </p:sp>
    </p:spTree>
    <p:extLst>
      <p:ext uri="{BB962C8B-B14F-4D97-AF65-F5344CB8AC3E}">
        <p14:creationId xmlns:p14="http://schemas.microsoft.com/office/powerpoint/2010/main" val="19386246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p:cNvPr>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a:extLst/>
          </p:cNvPr>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6" name="Rectangle 6">
            <a:extLst/>
          </p:cNvPr>
          <p:cNvSpPr>
            <a:spLocks noGrp="1" noChangeArrowheads="1"/>
          </p:cNvSpPr>
          <p:nvPr>
            <p:ph type="sldNum" sz="quarter" idx="12"/>
          </p:nvPr>
        </p:nvSpPr>
        <p:spPr/>
        <p:txBody>
          <a:bodyPr/>
          <a:lstStyle>
            <a:lvl1pPr eaLnBrk="0" hangingPunct="0">
              <a:defRPr>
                <a:cs typeface="Arial" charset="0"/>
              </a:defRPr>
            </a:lvl1pPr>
          </a:lstStyle>
          <a:p>
            <a:pPr>
              <a:defRPr/>
            </a:pPr>
            <a:fld id="{73DDDA9C-68D7-45F9-A21A-A8EC03E3C66D}" type="slidenum">
              <a:rPr lang="en-US" altLang="en-US"/>
              <a:pPr>
                <a:defRPr/>
              </a:pPr>
              <a:t>‹#›</a:t>
            </a:fld>
            <a:endParaRPr lang="en-US" altLang="en-US"/>
          </a:p>
        </p:txBody>
      </p:sp>
    </p:spTree>
    <p:extLst>
      <p:ext uri="{BB962C8B-B14F-4D97-AF65-F5344CB8AC3E}">
        <p14:creationId xmlns:p14="http://schemas.microsoft.com/office/powerpoint/2010/main" val="3537404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p:cNvPr>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a:extLst/>
          </p:cNvPr>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6" name="Rectangle 6">
            <a:extLst/>
          </p:cNvPr>
          <p:cNvSpPr>
            <a:spLocks noGrp="1" noChangeArrowheads="1"/>
          </p:cNvSpPr>
          <p:nvPr>
            <p:ph type="sldNum" sz="quarter" idx="12"/>
          </p:nvPr>
        </p:nvSpPr>
        <p:spPr/>
        <p:txBody>
          <a:bodyPr/>
          <a:lstStyle>
            <a:lvl1pPr eaLnBrk="0" hangingPunct="0">
              <a:defRPr>
                <a:cs typeface="Arial" charset="0"/>
              </a:defRPr>
            </a:lvl1pPr>
          </a:lstStyle>
          <a:p>
            <a:pPr>
              <a:defRPr/>
            </a:pPr>
            <a:fld id="{B3174272-388B-4090-887C-AD7DAB20BCEB}" type="slidenum">
              <a:rPr lang="en-US" altLang="en-US"/>
              <a:pPr>
                <a:defRPr/>
              </a:pPr>
              <a:t>‹#›</a:t>
            </a:fld>
            <a:endParaRPr lang="en-US" altLang="en-US"/>
          </a:p>
        </p:txBody>
      </p:sp>
    </p:spTree>
    <p:extLst>
      <p:ext uri="{BB962C8B-B14F-4D97-AF65-F5344CB8AC3E}">
        <p14:creationId xmlns:p14="http://schemas.microsoft.com/office/powerpoint/2010/main" val="1440804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p:cNvPr>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a:extLst/>
          </p:cNvPr>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6" name="Rectangle 6">
            <a:extLst/>
          </p:cNvPr>
          <p:cNvSpPr>
            <a:spLocks noGrp="1" noChangeArrowheads="1"/>
          </p:cNvSpPr>
          <p:nvPr>
            <p:ph type="sldNum" sz="quarter" idx="12"/>
          </p:nvPr>
        </p:nvSpPr>
        <p:spPr/>
        <p:txBody>
          <a:bodyPr/>
          <a:lstStyle>
            <a:lvl1pPr eaLnBrk="0" hangingPunct="0">
              <a:defRPr>
                <a:cs typeface="Arial" charset="0"/>
              </a:defRPr>
            </a:lvl1pPr>
          </a:lstStyle>
          <a:p>
            <a:pPr>
              <a:defRPr/>
            </a:pPr>
            <a:fld id="{FE68E39C-E201-4C2B-AC3B-FE8BE1A7E306}" type="slidenum">
              <a:rPr lang="en-US" altLang="en-US"/>
              <a:pPr>
                <a:defRPr/>
              </a:pPr>
              <a:t>‹#›</a:t>
            </a:fld>
            <a:endParaRPr lang="en-US" altLang="en-US"/>
          </a:p>
        </p:txBody>
      </p:sp>
    </p:spTree>
    <p:extLst>
      <p:ext uri="{BB962C8B-B14F-4D97-AF65-F5344CB8AC3E}">
        <p14:creationId xmlns:p14="http://schemas.microsoft.com/office/powerpoint/2010/main" val="1187287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p:cNvPr>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4" name="Rectangle 5">
            <a:extLst/>
          </p:cNvPr>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5" name="Rectangle 6">
            <a:extLst/>
          </p:cNvPr>
          <p:cNvSpPr>
            <a:spLocks noGrp="1" noChangeArrowheads="1"/>
          </p:cNvSpPr>
          <p:nvPr>
            <p:ph type="sldNum" sz="quarter" idx="12"/>
          </p:nvPr>
        </p:nvSpPr>
        <p:spPr/>
        <p:txBody>
          <a:bodyPr/>
          <a:lstStyle>
            <a:lvl1pPr eaLnBrk="0" hangingPunct="0">
              <a:defRPr>
                <a:cs typeface="Arial" charset="0"/>
              </a:defRPr>
            </a:lvl1pPr>
          </a:lstStyle>
          <a:p>
            <a:pPr>
              <a:defRPr/>
            </a:pPr>
            <a:fld id="{C383A4FD-1061-4DF8-9EE4-4A3B54C11D28}" type="slidenum">
              <a:rPr lang="en-US" altLang="en-US"/>
              <a:pPr>
                <a:defRPr/>
              </a:pPr>
              <a:t>‹#›</a:t>
            </a:fld>
            <a:endParaRPr lang="en-US" altLang="en-US"/>
          </a:p>
        </p:txBody>
      </p:sp>
    </p:spTree>
    <p:extLst>
      <p:ext uri="{BB962C8B-B14F-4D97-AF65-F5344CB8AC3E}">
        <p14:creationId xmlns:p14="http://schemas.microsoft.com/office/powerpoint/2010/main" val="3872201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p:cNvPr>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a:extLst/>
          </p:cNvPr>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6" name="Rectangle 6">
            <a:extLst/>
          </p:cNvPr>
          <p:cNvSpPr>
            <a:spLocks noGrp="1" noChangeArrowheads="1"/>
          </p:cNvSpPr>
          <p:nvPr>
            <p:ph type="sldNum" sz="quarter" idx="12"/>
          </p:nvPr>
        </p:nvSpPr>
        <p:spPr/>
        <p:txBody>
          <a:bodyPr/>
          <a:lstStyle>
            <a:lvl1pPr eaLnBrk="0" hangingPunct="0">
              <a:defRPr>
                <a:cs typeface="Arial" charset="0"/>
              </a:defRPr>
            </a:lvl1pPr>
          </a:lstStyle>
          <a:p>
            <a:pPr>
              <a:defRPr/>
            </a:pPr>
            <a:fld id="{CFC1414F-6FB2-4383-BD1B-1502F602A5CE}" type="slidenum">
              <a:rPr lang="en-US" altLang="en-US"/>
              <a:pPr>
                <a:defRPr/>
              </a:pPr>
              <a:t>‹#›</a:t>
            </a:fld>
            <a:endParaRPr lang="en-US" altLang="en-US"/>
          </a:p>
        </p:txBody>
      </p:sp>
    </p:spTree>
    <p:extLst>
      <p:ext uri="{BB962C8B-B14F-4D97-AF65-F5344CB8AC3E}">
        <p14:creationId xmlns:p14="http://schemas.microsoft.com/office/powerpoint/2010/main" val="3432813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p:cNvPr>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a:extLst/>
          </p:cNvPr>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6" name="Rectangle 6">
            <a:extLst/>
          </p:cNvPr>
          <p:cNvSpPr>
            <a:spLocks noGrp="1" noChangeArrowheads="1"/>
          </p:cNvSpPr>
          <p:nvPr>
            <p:ph type="sldNum" sz="quarter" idx="12"/>
          </p:nvPr>
        </p:nvSpPr>
        <p:spPr/>
        <p:txBody>
          <a:bodyPr/>
          <a:lstStyle>
            <a:lvl1pPr eaLnBrk="0" hangingPunct="0">
              <a:defRPr>
                <a:cs typeface="Arial" charset="0"/>
              </a:defRPr>
            </a:lvl1pPr>
          </a:lstStyle>
          <a:p>
            <a:pPr>
              <a:defRPr/>
            </a:pPr>
            <a:fld id="{04F7751A-54E5-46FB-883C-50481B80910D}" type="slidenum">
              <a:rPr lang="en-US" altLang="en-US"/>
              <a:pPr>
                <a:defRPr/>
              </a:pPr>
              <a:t>‹#›</a:t>
            </a:fld>
            <a:endParaRPr lang="en-US" altLang="en-US"/>
          </a:p>
        </p:txBody>
      </p:sp>
    </p:spTree>
    <p:extLst>
      <p:ext uri="{BB962C8B-B14F-4D97-AF65-F5344CB8AC3E}">
        <p14:creationId xmlns:p14="http://schemas.microsoft.com/office/powerpoint/2010/main" val="1171198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p:cNvPr>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6" name="Footer Placeholder 5">
            <a:extLst/>
          </p:cNvPr>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7" name="Slide Number Placeholder 6">
            <a:extLst/>
          </p:cNvPr>
          <p:cNvSpPr>
            <a:spLocks noGrp="1" noChangeArrowheads="1"/>
          </p:cNvSpPr>
          <p:nvPr>
            <p:ph type="sldNum" sz="quarter" idx="12"/>
          </p:nvPr>
        </p:nvSpPr>
        <p:spPr/>
        <p:txBody>
          <a:bodyPr/>
          <a:lstStyle>
            <a:lvl1pPr eaLnBrk="0" hangingPunct="0">
              <a:defRPr>
                <a:cs typeface="Arial" charset="0"/>
              </a:defRPr>
            </a:lvl1pPr>
          </a:lstStyle>
          <a:p>
            <a:pPr>
              <a:defRPr/>
            </a:pPr>
            <a:fld id="{F6DA6809-A5DE-4AC5-A82C-BF244E1D752C}" type="slidenum">
              <a:rPr lang="en-US" altLang="en-US"/>
              <a:pPr>
                <a:defRPr/>
              </a:pPr>
              <a:t>‹#›</a:t>
            </a:fld>
            <a:endParaRPr lang="en-US" altLang="en-US"/>
          </a:p>
        </p:txBody>
      </p:sp>
    </p:spTree>
    <p:extLst>
      <p:ext uri="{BB962C8B-B14F-4D97-AF65-F5344CB8AC3E}">
        <p14:creationId xmlns:p14="http://schemas.microsoft.com/office/powerpoint/2010/main" val="3182696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p:cNvPr>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8" name="Rectangle 5">
            <a:extLst/>
          </p:cNvPr>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9" name="Rectangle 6">
            <a:extLst/>
          </p:cNvPr>
          <p:cNvSpPr>
            <a:spLocks noGrp="1" noChangeArrowheads="1"/>
          </p:cNvSpPr>
          <p:nvPr>
            <p:ph type="sldNum" sz="quarter" idx="12"/>
          </p:nvPr>
        </p:nvSpPr>
        <p:spPr/>
        <p:txBody>
          <a:bodyPr/>
          <a:lstStyle>
            <a:lvl1pPr eaLnBrk="0" hangingPunct="0">
              <a:defRPr>
                <a:cs typeface="Arial" charset="0"/>
              </a:defRPr>
            </a:lvl1pPr>
          </a:lstStyle>
          <a:p>
            <a:pPr>
              <a:defRPr/>
            </a:pPr>
            <a:fld id="{F4647423-A117-4BF4-B700-7D1EC0C8A1DF}" type="slidenum">
              <a:rPr lang="en-US" altLang="en-US"/>
              <a:pPr>
                <a:defRPr/>
              </a:pPr>
              <a:t>‹#›</a:t>
            </a:fld>
            <a:endParaRPr lang="en-US" altLang="en-US"/>
          </a:p>
        </p:txBody>
      </p:sp>
    </p:spTree>
    <p:extLst>
      <p:ext uri="{BB962C8B-B14F-4D97-AF65-F5344CB8AC3E}">
        <p14:creationId xmlns:p14="http://schemas.microsoft.com/office/powerpoint/2010/main" val="1542809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p:cNvPr>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4" name="Rectangle 5">
            <a:extLst/>
          </p:cNvPr>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5" name="Rectangle 6">
            <a:extLst/>
          </p:cNvPr>
          <p:cNvSpPr>
            <a:spLocks noGrp="1" noChangeArrowheads="1"/>
          </p:cNvSpPr>
          <p:nvPr>
            <p:ph type="sldNum" sz="quarter" idx="12"/>
          </p:nvPr>
        </p:nvSpPr>
        <p:spPr/>
        <p:txBody>
          <a:bodyPr/>
          <a:lstStyle>
            <a:lvl1pPr eaLnBrk="0" hangingPunct="0">
              <a:defRPr>
                <a:cs typeface="Arial" charset="0"/>
              </a:defRPr>
            </a:lvl1pPr>
          </a:lstStyle>
          <a:p>
            <a:pPr>
              <a:defRPr/>
            </a:pPr>
            <a:fld id="{B00B09A3-BBD3-4E43-9731-97D546AF68AA}" type="slidenum">
              <a:rPr lang="en-US" altLang="en-US"/>
              <a:pPr>
                <a:defRPr/>
              </a:pPr>
              <a:t>‹#›</a:t>
            </a:fld>
            <a:endParaRPr lang="en-US" altLang="en-US"/>
          </a:p>
        </p:txBody>
      </p:sp>
    </p:spTree>
    <p:extLst>
      <p:ext uri="{BB962C8B-B14F-4D97-AF65-F5344CB8AC3E}">
        <p14:creationId xmlns:p14="http://schemas.microsoft.com/office/powerpoint/2010/main" val="3052140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p:cNvPr>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3" name="Rectangle 5">
            <a:extLst/>
          </p:cNvPr>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4" name="Rectangle 6">
            <a:extLst/>
          </p:cNvPr>
          <p:cNvSpPr>
            <a:spLocks noGrp="1" noChangeArrowheads="1"/>
          </p:cNvSpPr>
          <p:nvPr>
            <p:ph type="sldNum" sz="quarter" idx="12"/>
          </p:nvPr>
        </p:nvSpPr>
        <p:spPr/>
        <p:txBody>
          <a:bodyPr/>
          <a:lstStyle>
            <a:lvl1pPr eaLnBrk="0" hangingPunct="0">
              <a:defRPr>
                <a:cs typeface="Arial" charset="0"/>
              </a:defRPr>
            </a:lvl1pPr>
          </a:lstStyle>
          <a:p>
            <a:pPr>
              <a:defRPr/>
            </a:pPr>
            <a:fld id="{4951CB1C-7DCA-4B17-9F5C-8D2C3BECEB24}" type="slidenum">
              <a:rPr lang="en-US" altLang="en-US"/>
              <a:pPr>
                <a:defRPr/>
              </a:pPr>
              <a:t>‹#›</a:t>
            </a:fld>
            <a:endParaRPr lang="en-US" altLang="en-US"/>
          </a:p>
        </p:txBody>
      </p:sp>
    </p:spTree>
    <p:extLst>
      <p:ext uri="{BB962C8B-B14F-4D97-AF65-F5344CB8AC3E}">
        <p14:creationId xmlns:p14="http://schemas.microsoft.com/office/powerpoint/2010/main" val="3472438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p:cNvPr>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6" name="Footer Placeholder 5">
            <a:extLst/>
          </p:cNvPr>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7" name="Slide Number Placeholder 6">
            <a:extLst/>
          </p:cNvPr>
          <p:cNvSpPr>
            <a:spLocks noGrp="1" noChangeArrowheads="1"/>
          </p:cNvSpPr>
          <p:nvPr>
            <p:ph type="sldNum" sz="quarter" idx="12"/>
          </p:nvPr>
        </p:nvSpPr>
        <p:spPr/>
        <p:txBody>
          <a:bodyPr/>
          <a:lstStyle>
            <a:lvl1pPr eaLnBrk="0" hangingPunct="0">
              <a:defRPr>
                <a:cs typeface="Arial" charset="0"/>
              </a:defRPr>
            </a:lvl1pPr>
          </a:lstStyle>
          <a:p>
            <a:pPr>
              <a:defRPr/>
            </a:pPr>
            <a:fld id="{339E70B9-C393-42A8-B05B-1D65F4E74250}" type="slidenum">
              <a:rPr lang="en-US" altLang="en-US"/>
              <a:pPr>
                <a:defRPr/>
              </a:pPr>
              <a:t>‹#›</a:t>
            </a:fld>
            <a:endParaRPr lang="en-US" altLang="en-US"/>
          </a:p>
        </p:txBody>
      </p:sp>
    </p:spTree>
    <p:extLst>
      <p:ext uri="{BB962C8B-B14F-4D97-AF65-F5344CB8AC3E}">
        <p14:creationId xmlns:p14="http://schemas.microsoft.com/office/powerpoint/2010/main" val="2610971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p:cNvPr>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6" name="Footer Placeholder 5">
            <a:extLst/>
          </p:cNvPr>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7" name="Slide Number Placeholder 6">
            <a:extLst/>
          </p:cNvPr>
          <p:cNvSpPr>
            <a:spLocks noGrp="1" noChangeArrowheads="1"/>
          </p:cNvSpPr>
          <p:nvPr>
            <p:ph type="sldNum" sz="quarter" idx="12"/>
          </p:nvPr>
        </p:nvSpPr>
        <p:spPr/>
        <p:txBody>
          <a:bodyPr/>
          <a:lstStyle>
            <a:lvl1pPr eaLnBrk="0" hangingPunct="0">
              <a:defRPr>
                <a:cs typeface="Arial" charset="0"/>
              </a:defRPr>
            </a:lvl1pPr>
          </a:lstStyle>
          <a:p>
            <a:pPr>
              <a:defRPr/>
            </a:pPr>
            <a:fld id="{C577A3A8-92FB-401B-B68F-605156C49176}" type="slidenum">
              <a:rPr lang="en-US" altLang="en-US"/>
              <a:pPr>
                <a:defRPr/>
              </a:pPr>
              <a:t>‹#›</a:t>
            </a:fld>
            <a:endParaRPr lang="en-US" altLang="en-US"/>
          </a:p>
        </p:txBody>
      </p:sp>
    </p:spTree>
    <p:extLst>
      <p:ext uri="{BB962C8B-B14F-4D97-AF65-F5344CB8AC3E}">
        <p14:creationId xmlns:p14="http://schemas.microsoft.com/office/powerpoint/2010/main" val="682669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5540" name="Rectangle 4">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mn-cs"/>
              </a:defRPr>
            </a:lvl1pPr>
          </a:lstStyle>
          <a:p>
            <a:pPr>
              <a:defRPr/>
            </a:pPr>
            <a:endParaRPr lang="en-US"/>
          </a:p>
        </p:txBody>
      </p:sp>
      <p:sp>
        <p:nvSpPr>
          <p:cNvPr id="65541" name="Rectangle 5">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mn-cs"/>
              </a:defRPr>
            </a:lvl1pPr>
          </a:lstStyle>
          <a:p>
            <a:pPr>
              <a:defRPr/>
            </a:pPr>
            <a:endParaRPr lang="en-US"/>
          </a:p>
        </p:txBody>
      </p:sp>
      <p:sp>
        <p:nvSpPr>
          <p:cNvPr id="65542" name="Rectangle 6">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a:defRPr/>
            </a:pPr>
            <a:fld id="{E6E9F6EE-6196-4499-8E87-A51B76BD57E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0140" r:id="rId1"/>
    <p:sldLayoutId id="2147490141" r:id="rId2"/>
    <p:sldLayoutId id="2147490142" r:id="rId3"/>
    <p:sldLayoutId id="2147490143" r:id="rId4"/>
    <p:sldLayoutId id="2147490144" r:id="rId5"/>
    <p:sldLayoutId id="2147490145" r:id="rId6"/>
    <p:sldLayoutId id="2147490146" r:id="rId7"/>
    <p:sldLayoutId id="2147490147" r:id="rId8"/>
    <p:sldLayoutId id="2147490148" r:id="rId9"/>
    <p:sldLayoutId id="2147490149" r:id="rId10"/>
    <p:sldLayoutId id="2147490150" r:id="rId11"/>
    <p:sldLayoutId id="214749015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wmf"/><Relationship Id="rId5" Type="http://schemas.openxmlformats.org/officeDocument/2006/relationships/oleObject" Target="../embeddings/oleObject1.bin"/><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6138" y="4545013"/>
            <a:ext cx="2000250" cy="23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4"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981200"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12"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166769" y="3969"/>
            <a:ext cx="1981200"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4" descr="POINSET2"/>
          <p:cNvPicPr>
            <a:picLocks noGrp="1" noChangeAspect="1" noChangeArrowheads="1"/>
          </p:cNvPicPr>
          <p:nvPr>
            <p:ph/>
          </p:nvPr>
        </p:nvPicPr>
        <p:blipFill>
          <a:blip r:embed="rId4" cstate="print">
            <a:extLst>
              <a:ext uri="{28A0092B-C50C-407E-A947-70E740481C1C}">
                <a14:useLocalDpi xmlns:a14="http://schemas.microsoft.com/office/drawing/2010/main" val="0"/>
              </a:ext>
            </a:extLst>
          </a:blip>
          <a:srcRect/>
          <a:stretch>
            <a:fillRect/>
          </a:stretch>
        </p:blipFill>
        <p:spPr>
          <a:xfrm rot="16200000">
            <a:off x="-4762" y="4271962"/>
            <a:ext cx="2590800" cy="2581275"/>
          </a:xfrm>
          <a:noFill/>
        </p:spPr>
      </p:pic>
      <p:graphicFrame>
        <p:nvGraphicFramePr>
          <p:cNvPr id="14342" name="Object 13"/>
          <p:cNvGraphicFramePr>
            <a:graphicFrameLocks noChangeAspect="1"/>
          </p:cNvGraphicFramePr>
          <p:nvPr/>
        </p:nvGraphicFramePr>
        <p:xfrm>
          <a:off x="6107113" y="2668588"/>
          <a:ext cx="1425575" cy="2692400"/>
        </p:xfrm>
        <a:graphic>
          <a:graphicData uri="http://schemas.openxmlformats.org/presentationml/2006/ole">
            <mc:AlternateContent xmlns:mc="http://schemas.openxmlformats.org/markup-compatibility/2006">
              <mc:Choice xmlns:v="urn:schemas-microsoft-com:vml" Requires="v">
                <p:oleObj spid="_x0000_s14355" name="Equation" r:id="rId5" imgW="114151" imgH="215619" progId="Equation.DSMT4">
                  <p:embed/>
                </p:oleObj>
              </mc:Choice>
              <mc:Fallback>
                <p:oleObj name="Equation" r:id="rId5" imgW="114151" imgH="215619" progId="Equation.DSMT4">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7113" y="2668588"/>
                        <a:ext cx="1425575" cy="269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4343" name="Picture 15" descr="clematis Ville de Ly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7163" y="3685381"/>
            <a:ext cx="838200"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6" descr="clematis Ville de Ly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4648200"/>
            <a:ext cx="83820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7" descr="clematis Ville de Ly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7500" y="5141913"/>
            <a:ext cx="838200"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18" descr="clematis Ville de Ly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10100" y="5476875"/>
            <a:ext cx="83820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19" descr="clematis Ville de Ly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30988" y="5184775"/>
            <a:ext cx="83820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5">
            <a:extLst/>
          </p:cNvPr>
          <p:cNvSpPr txBox="1">
            <a:spLocks noChangeArrowheads="1"/>
          </p:cNvSpPr>
          <p:nvPr/>
        </p:nvSpPr>
        <p:spPr bwMode="auto">
          <a:xfrm>
            <a:off x="-152400" y="1516063"/>
            <a:ext cx="9296400" cy="923330"/>
          </a:xfrm>
          <a:prstGeom prst="rect">
            <a:avLst/>
          </a:prstGeom>
          <a:noFill/>
          <a:ln>
            <a:noFill/>
          </a:ln>
          <a:effectLst/>
          <a:extLst/>
        </p:spPr>
        <p:txBody>
          <a:bodyPr>
            <a:spAutoFit/>
          </a:bodyPr>
          <a:lstStyle/>
          <a:p>
            <a:pPr algn="ctr">
              <a:defRPr/>
            </a:pPr>
            <a:r>
              <a:rPr lang="en-US" sz="5400" b="1">
                <a:solidFill>
                  <a:srgbClr val="FF0000"/>
                </a:solidFill>
                <a:effectLst>
                  <a:outerShdw blurRad="38100" dist="38100" dir="2700000" algn="tl">
                    <a:srgbClr val="000000">
                      <a:alpha val="43137"/>
                    </a:srgbClr>
                  </a:outerShdw>
                </a:effectLst>
                <a:latin typeface="Times New Roman" pitchFamily="18" charset="0"/>
              </a:rPr>
              <a:t> </a:t>
            </a:r>
            <a:r>
              <a:rPr lang="en-US" sz="5400" b="1" smtClean="0">
                <a:ln w="1905"/>
                <a:gradFill>
                  <a:gsLst>
                    <a:gs pos="0">
                      <a:srgbClr val="009F00">
                        <a:shade val="20000"/>
                        <a:satMod val="200000"/>
                      </a:srgbClr>
                    </a:gs>
                    <a:gs pos="78000">
                      <a:srgbClr val="009F00">
                        <a:tint val="90000"/>
                        <a:shade val="89000"/>
                        <a:satMod val="220000"/>
                      </a:srgbClr>
                    </a:gs>
                    <a:gs pos="100000">
                      <a:srgbClr val="009F00">
                        <a:tint val="12000"/>
                        <a:satMod val="255000"/>
                      </a:srgbClr>
                    </a:gs>
                  </a:gsLst>
                  <a:lin ang="5400000"/>
                </a:gradFill>
                <a:effectLst>
                  <a:innerShdw blurRad="69850" dist="43180" dir="5400000">
                    <a:srgbClr val="000000">
                      <a:alpha val="65000"/>
                    </a:srgbClr>
                  </a:innerShdw>
                </a:effectLst>
                <a:latin typeface="Times New Roman" pitchFamily="18" charset="0"/>
              </a:rPr>
              <a:t>Tập đọc</a:t>
            </a:r>
            <a:endParaRPr lang="en-US" sz="5400" b="1" dirty="0">
              <a:ln w="1905"/>
              <a:gradFill>
                <a:gsLst>
                  <a:gs pos="0">
                    <a:srgbClr val="009F00">
                      <a:shade val="20000"/>
                      <a:satMod val="200000"/>
                    </a:srgbClr>
                  </a:gs>
                  <a:gs pos="78000">
                    <a:srgbClr val="009F00">
                      <a:tint val="90000"/>
                      <a:shade val="89000"/>
                      <a:satMod val="220000"/>
                    </a:srgbClr>
                  </a:gs>
                  <a:gs pos="100000">
                    <a:srgbClr val="009F00">
                      <a:tint val="12000"/>
                      <a:satMod val="255000"/>
                    </a:srgbClr>
                  </a:gs>
                </a:gsLst>
                <a:lin ang="5400000"/>
              </a:gradFill>
              <a:effectLst>
                <a:innerShdw blurRad="69850" dist="43180" dir="5400000">
                  <a:srgbClr val="000000">
                    <a:alpha val="65000"/>
                  </a:srgbClr>
                </a:innerShdw>
              </a:effectLst>
              <a:latin typeface="Times New Roman" pitchFamily="18" charset="0"/>
            </a:endParaRPr>
          </a:p>
        </p:txBody>
      </p:sp>
      <p:sp>
        <p:nvSpPr>
          <p:cNvPr id="14349" name="Text Box 8"/>
          <p:cNvSpPr txBox="1">
            <a:spLocks noChangeArrowheads="1"/>
          </p:cNvSpPr>
          <p:nvPr/>
        </p:nvSpPr>
        <p:spPr bwMode="auto">
          <a:xfrm>
            <a:off x="38100" y="6858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itchFamily="34" charset="0"/>
              </a:defRPr>
            </a:lvl1pPr>
            <a:lvl2pPr marL="742950" indent="-285750">
              <a:defRPr sz="3200">
                <a:solidFill>
                  <a:schemeClr val="tx1"/>
                </a:solidFill>
                <a:latin typeface=".VnTime" pitchFamily="34" charset="0"/>
              </a:defRPr>
            </a:lvl2pPr>
            <a:lvl3pPr marL="1143000" indent="-228600">
              <a:defRPr sz="3200">
                <a:solidFill>
                  <a:schemeClr val="tx1"/>
                </a:solidFill>
                <a:latin typeface=".VnTime" pitchFamily="34" charset="0"/>
              </a:defRPr>
            </a:lvl3pPr>
            <a:lvl4pPr marL="1600200" indent="-228600">
              <a:defRPr sz="3200">
                <a:solidFill>
                  <a:schemeClr val="tx1"/>
                </a:solidFill>
                <a:latin typeface=".VnTime" pitchFamily="34" charset="0"/>
              </a:defRPr>
            </a:lvl4pPr>
            <a:lvl5pPr marL="2057400" indent="-22860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algn="ctr" eaLnBrk="1" hangingPunct="1">
              <a:spcBef>
                <a:spcPct val="50000"/>
              </a:spcBef>
            </a:pPr>
            <a:r>
              <a:rPr lang="en-US" altLang="en-US" b="1">
                <a:solidFill>
                  <a:srgbClr val="0066FF"/>
                </a:solidFill>
                <a:latin typeface="Times New Roman" pitchFamily="18" charset="0"/>
                <a:cs typeface="Times New Roman" pitchFamily="18" charset="0"/>
              </a:rPr>
              <a:t>Thứ </a:t>
            </a:r>
            <a:r>
              <a:rPr lang="en-US" altLang="en-US" b="1" smtClean="0">
                <a:solidFill>
                  <a:srgbClr val="0066FF"/>
                </a:solidFill>
                <a:latin typeface="Times New Roman" pitchFamily="18" charset="0"/>
                <a:cs typeface="Times New Roman" pitchFamily="18" charset="0"/>
              </a:rPr>
              <a:t>Tư </a:t>
            </a:r>
            <a:r>
              <a:rPr lang="en-US" altLang="en-US" b="1">
                <a:solidFill>
                  <a:srgbClr val="0066FF"/>
                </a:solidFill>
                <a:latin typeface="Times New Roman" pitchFamily="18" charset="0"/>
                <a:cs typeface="Times New Roman" pitchFamily="18" charset="0"/>
              </a:rPr>
              <a:t>ngày </a:t>
            </a:r>
            <a:r>
              <a:rPr lang="en-US" altLang="en-US" b="1" smtClean="0">
                <a:solidFill>
                  <a:srgbClr val="0066FF"/>
                </a:solidFill>
                <a:latin typeface="Times New Roman" pitchFamily="18" charset="0"/>
                <a:cs typeface="Times New Roman" pitchFamily="18" charset="0"/>
              </a:rPr>
              <a:t>24 </a:t>
            </a:r>
            <a:r>
              <a:rPr lang="en-US" altLang="en-US" b="1">
                <a:solidFill>
                  <a:srgbClr val="0066FF"/>
                </a:solidFill>
                <a:latin typeface="Times New Roman" pitchFamily="18" charset="0"/>
                <a:cs typeface="Times New Roman" pitchFamily="18" charset="0"/>
              </a:rPr>
              <a:t>tháng 11 năm 2021</a:t>
            </a:r>
          </a:p>
        </p:txBody>
      </p:sp>
      <p:sp>
        <p:nvSpPr>
          <p:cNvPr id="2" name="Rectangle 1"/>
          <p:cNvSpPr/>
          <p:nvPr/>
        </p:nvSpPr>
        <p:spPr>
          <a:xfrm>
            <a:off x="1579564" y="2485937"/>
            <a:ext cx="6040436" cy="1569660"/>
          </a:xfrm>
          <a:prstGeom prst="rect">
            <a:avLst/>
          </a:prstGeom>
        </p:spPr>
        <p:txBody>
          <a:bodyPr wrap="none">
            <a:spAutoFit/>
          </a:bodyPr>
          <a:lstStyle/>
          <a:p>
            <a:r>
              <a:rPr lang="en-US" sz="9600" b="1" smtClean="0">
                <a:ln w="1905"/>
                <a:solidFill>
                  <a:srgbClr val="FF0000"/>
                </a:solidFill>
                <a:effectLst>
                  <a:innerShdw blurRad="69850" dist="43180" dir="5400000">
                    <a:srgbClr val="000000">
                      <a:alpha val="65000"/>
                    </a:srgbClr>
                  </a:innerShdw>
                </a:effectLst>
                <a:latin typeface="Times New Roman" pitchFamily="18" charset="0"/>
              </a:rPr>
              <a:t>Thư gửi bà</a:t>
            </a:r>
            <a:endParaRPr lang="en-US" sz="9600"/>
          </a:p>
        </p:txBody>
      </p:sp>
    </p:spTree>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4" name="Text Box 25"/>
          <p:cNvSpPr txBox="1">
            <a:spLocks noChangeArrowheads="1"/>
          </p:cNvSpPr>
          <p:nvPr/>
        </p:nvSpPr>
        <p:spPr bwMode="auto">
          <a:xfrm>
            <a:off x="609600" y="1219201"/>
            <a:ext cx="88392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itchFamily="34" charset="0"/>
              </a:defRPr>
            </a:lvl1pPr>
            <a:lvl2pPr marL="742950" indent="-285750">
              <a:defRPr sz="3200">
                <a:solidFill>
                  <a:schemeClr val="tx1"/>
                </a:solidFill>
                <a:latin typeface=".VnTime" pitchFamily="34" charset="0"/>
              </a:defRPr>
            </a:lvl2pPr>
            <a:lvl3pPr marL="1143000" indent="-228600">
              <a:defRPr sz="3200">
                <a:solidFill>
                  <a:schemeClr val="tx1"/>
                </a:solidFill>
                <a:latin typeface=".VnTime" pitchFamily="34" charset="0"/>
              </a:defRPr>
            </a:lvl3pPr>
            <a:lvl4pPr marL="1600200" indent="-228600">
              <a:defRPr sz="3200">
                <a:solidFill>
                  <a:schemeClr val="tx1"/>
                </a:solidFill>
                <a:latin typeface=".VnTime" pitchFamily="34" charset="0"/>
              </a:defRPr>
            </a:lvl4pPr>
            <a:lvl5pPr marL="2057400" indent="-22860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a:spcBef>
                <a:spcPct val="50000"/>
              </a:spcBef>
            </a:pPr>
            <a:r>
              <a:rPr lang="en-US" altLang="en-US" sz="3400" b="1" dirty="0" smtClean="0">
                <a:solidFill>
                  <a:srgbClr val="002060"/>
                </a:solidFill>
                <a:latin typeface="Times New Roman" pitchFamily="18" charset="0"/>
                <a:cs typeface="Times New Roman" pitchFamily="18" charset="0"/>
              </a:rPr>
              <a:t> </a:t>
            </a:r>
            <a:r>
              <a:rPr lang="en-US" altLang="en-US" sz="3400" b="1" dirty="0" err="1">
                <a:solidFill>
                  <a:srgbClr val="002060"/>
                </a:solidFill>
                <a:latin typeface="Times New Roman" pitchFamily="18" charset="0"/>
                <a:cs typeface="Times New Roman" pitchFamily="18" charset="0"/>
              </a:rPr>
              <a:t>Đức</a:t>
            </a:r>
            <a:r>
              <a:rPr lang="en-US" altLang="en-US" sz="3400" b="1" dirty="0">
                <a:solidFill>
                  <a:srgbClr val="002060"/>
                </a:solidFill>
                <a:latin typeface="Times New Roman" pitchFamily="18" charset="0"/>
                <a:cs typeface="Times New Roman" pitchFamily="18" charset="0"/>
              </a:rPr>
              <a:t> </a:t>
            </a:r>
            <a:r>
              <a:rPr lang="en-US" altLang="en-US" sz="3400" b="1" dirty="0" err="1">
                <a:solidFill>
                  <a:srgbClr val="002060"/>
                </a:solidFill>
                <a:latin typeface="Times New Roman" pitchFamily="18" charset="0"/>
                <a:cs typeface="Times New Roman" pitchFamily="18" charset="0"/>
              </a:rPr>
              <a:t>hỏi</a:t>
            </a:r>
            <a:r>
              <a:rPr lang="en-US" altLang="en-US" sz="3400" b="1" dirty="0">
                <a:solidFill>
                  <a:srgbClr val="002060"/>
                </a:solidFill>
                <a:latin typeface="Times New Roman" pitchFamily="18" charset="0"/>
                <a:cs typeface="Times New Roman" pitchFamily="18" charset="0"/>
              </a:rPr>
              <a:t> </a:t>
            </a:r>
            <a:r>
              <a:rPr lang="en-US" altLang="en-US" sz="3400" b="1" dirty="0" err="1">
                <a:solidFill>
                  <a:srgbClr val="002060"/>
                </a:solidFill>
                <a:latin typeface="Times New Roman" pitchFamily="18" charset="0"/>
                <a:cs typeface="Times New Roman" pitchFamily="18" charset="0"/>
              </a:rPr>
              <a:t>thăm</a:t>
            </a:r>
            <a:r>
              <a:rPr lang="en-US" altLang="en-US" sz="3400" b="1" dirty="0">
                <a:solidFill>
                  <a:srgbClr val="002060"/>
                </a:solidFill>
                <a:latin typeface="Times New Roman" pitchFamily="18" charset="0"/>
                <a:cs typeface="Times New Roman" pitchFamily="18" charset="0"/>
              </a:rPr>
              <a:t> </a:t>
            </a:r>
            <a:r>
              <a:rPr lang="en-US" altLang="en-US" sz="3400" b="1" dirty="0" err="1">
                <a:solidFill>
                  <a:srgbClr val="002060"/>
                </a:solidFill>
                <a:latin typeface="Times New Roman" pitchFamily="18" charset="0"/>
                <a:cs typeface="Times New Roman" pitchFamily="18" charset="0"/>
              </a:rPr>
              <a:t>bà</a:t>
            </a:r>
            <a:r>
              <a:rPr lang="en-US" altLang="en-US" sz="3400" b="1" dirty="0">
                <a:solidFill>
                  <a:srgbClr val="002060"/>
                </a:solidFill>
                <a:latin typeface="Times New Roman" pitchFamily="18" charset="0"/>
                <a:cs typeface="Times New Roman" pitchFamily="18" charset="0"/>
              </a:rPr>
              <a:t> </a:t>
            </a:r>
            <a:r>
              <a:rPr lang="en-US" altLang="en-US" sz="3400" b="1" dirty="0" err="1">
                <a:solidFill>
                  <a:srgbClr val="002060"/>
                </a:solidFill>
                <a:latin typeface="Times New Roman" pitchFamily="18" charset="0"/>
                <a:cs typeface="Times New Roman" pitchFamily="18" charset="0"/>
              </a:rPr>
              <a:t>điều</a:t>
            </a:r>
            <a:r>
              <a:rPr lang="en-US" altLang="en-US" sz="3400" b="1" dirty="0">
                <a:solidFill>
                  <a:srgbClr val="002060"/>
                </a:solidFill>
                <a:latin typeface="Times New Roman" pitchFamily="18" charset="0"/>
                <a:cs typeface="Times New Roman" pitchFamily="18" charset="0"/>
              </a:rPr>
              <a:t> </a:t>
            </a:r>
            <a:r>
              <a:rPr lang="en-US" altLang="en-US" sz="3400" b="1" dirty="0" err="1">
                <a:solidFill>
                  <a:srgbClr val="002060"/>
                </a:solidFill>
                <a:latin typeface="Times New Roman" pitchFamily="18" charset="0"/>
                <a:cs typeface="Times New Roman" pitchFamily="18" charset="0"/>
              </a:rPr>
              <a:t>gì</a:t>
            </a:r>
            <a:r>
              <a:rPr lang="en-US" altLang="en-US" sz="3400" b="1" dirty="0">
                <a:solidFill>
                  <a:srgbClr val="002060"/>
                </a:solidFill>
                <a:latin typeface="Times New Roman" pitchFamily="18" charset="0"/>
                <a:cs typeface="Times New Roman" pitchFamily="18" charset="0"/>
              </a:rPr>
              <a:t>?</a:t>
            </a:r>
          </a:p>
        </p:txBody>
      </p:sp>
      <p:sp>
        <p:nvSpPr>
          <p:cNvPr id="15" name="Text Box 25"/>
          <p:cNvSpPr txBox="1">
            <a:spLocks noChangeArrowheads="1"/>
          </p:cNvSpPr>
          <p:nvPr/>
        </p:nvSpPr>
        <p:spPr bwMode="auto">
          <a:xfrm>
            <a:off x="550209" y="1899047"/>
            <a:ext cx="88392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itchFamily="34" charset="0"/>
              </a:defRPr>
            </a:lvl1pPr>
            <a:lvl2pPr marL="742950" indent="-285750">
              <a:defRPr sz="3200">
                <a:solidFill>
                  <a:schemeClr val="tx1"/>
                </a:solidFill>
                <a:latin typeface=".VnTime" pitchFamily="34" charset="0"/>
              </a:defRPr>
            </a:lvl2pPr>
            <a:lvl3pPr marL="1143000" indent="-228600">
              <a:defRPr sz="3200">
                <a:solidFill>
                  <a:schemeClr val="tx1"/>
                </a:solidFill>
                <a:latin typeface=".VnTime" pitchFamily="34" charset="0"/>
              </a:defRPr>
            </a:lvl3pPr>
            <a:lvl4pPr marL="1600200" indent="-228600">
              <a:defRPr sz="3200">
                <a:solidFill>
                  <a:schemeClr val="tx1"/>
                </a:solidFill>
                <a:latin typeface=".VnTime" pitchFamily="34" charset="0"/>
              </a:defRPr>
            </a:lvl4pPr>
            <a:lvl5pPr marL="2057400" indent="-22860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a:spcBef>
                <a:spcPct val="50000"/>
              </a:spcBef>
            </a:pPr>
            <a:r>
              <a:rPr lang="en-US" altLang="en-US" sz="3400" b="1">
                <a:solidFill>
                  <a:srgbClr val="FF0066"/>
                </a:solidFill>
                <a:latin typeface="Times New Roman" pitchFamily="18" charset="0"/>
                <a:cs typeface="Times New Roman" pitchFamily="18" charset="0"/>
              </a:rPr>
              <a:t>- Đức hỏi thăm sức khỏe của bà.</a:t>
            </a:r>
          </a:p>
        </p:txBody>
      </p:sp>
      <p:sp>
        <p:nvSpPr>
          <p:cNvPr id="17" name="Text Box 25"/>
          <p:cNvSpPr txBox="1">
            <a:spLocks noChangeArrowheads="1"/>
          </p:cNvSpPr>
          <p:nvPr/>
        </p:nvSpPr>
        <p:spPr bwMode="auto">
          <a:xfrm>
            <a:off x="346169" y="3738027"/>
            <a:ext cx="88392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itchFamily="34" charset="0"/>
              </a:defRPr>
            </a:lvl1pPr>
            <a:lvl2pPr marL="742950" indent="-285750">
              <a:defRPr sz="3200">
                <a:solidFill>
                  <a:schemeClr val="tx1"/>
                </a:solidFill>
                <a:latin typeface=".VnTime" pitchFamily="34" charset="0"/>
              </a:defRPr>
            </a:lvl2pPr>
            <a:lvl3pPr marL="1143000" indent="-228600">
              <a:defRPr sz="3200">
                <a:solidFill>
                  <a:schemeClr val="tx1"/>
                </a:solidFill>
                <a:latin typeface=".VnTime" pitchFamily="34" charset="0"/>
              </a:defRPr>
            </a:lvl3pPr>
            <a:lvl4pPr marL="1600200" indent="-228600">
              <a:defRPr sz="3200">
                <a:solidFill>
                  <a:schemeClr val="tx1"/>
                </a:solidFill>
                <a:latin typeface=".VnTime" pitchFamily="34" charset="0"/>
              </a:defRPr>
            </a:lvl4pPr>
            <a:lvl5pPr marL="2057400" indent="-22860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a:spcBef>
                <a:spcPct val="50000"/>
              </a:spcBef>
            </a:pPr>
            <a:r>
              <a:rPr lang="en-US" altLang="en-US" sz="3400" b="1">
                <a:solidFill>
                  <a:srgbClr val="008000"/>
                </a:solidFill>
                <a:latin typeface="Times New Roman" pitchFamily="18" charset="0"/>
                <a:cs typeface="Times New Roman" pitchFamily="18" charset="0"/>
              </a:rPr>
              <a:t>- Tình hình gia đình và bản thân được lên lớp 3, được 8 điểm 10...</a:t>
            </a:r>
          </a:p>
        </p:txBody>
      </p:sp>
      <p:sp>
        <p:nvSpPr>
          <p:cNvPr id="18" name="Text Box 25"/>
          <p:cNvSpPr txBox="1">
            <a:spLocks noChangeArrowheads="1"/>
          </p:cNvSpPr>
          <p:nvPr/>
        </p:nvSpPr>
        <p:spPr bwMode="auto">
          <a:xfrm>
            <a:off x="376238" y="3021217"/>
            <a:ext cx="88392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itchFamily="34" charset="0"/>
              </a:defRPr>
            </a:lvl1pPr>
            <a:lvl2pPr marL="742950" indent="-285750">
              <a:defRPr sz="3200">
                <a:solidFill>
                  <a:schemeClr val="tx1"/>
                </a:solidFill>
                <a:latin typeface=".VnTime" pitchFamily="34" charset="0"/>
              </a:defRPr>
            </a:lvl2pPr>
            <a:lvl3pPr marL="1143000" indent="-228600">
              <a:defRPr sz="3200">
                <a:solidFill>
                  <a:schemeClr val="tx1"/>
                </a:solidFill>
                <a:latin typeface=".VnTime" pitchFamily="34" charset="0"/>
              </a:defRPr>
            </a:lvl3pPr>
            <a:lvl4pPr marL="1600200" indent="-228600">
              <a:defRPr sz="3200">
                <a:solidFill>
                  <a:schemeClr val="tx1"/>
                </a:solidFill>
                <a:latin typeface=".VnTime" pitchFamily="34" charset="0"/>
              </a:defRPr>
            </a:lvl4pPr>
            <a:lvl5pPr marL="2057400" indent="-22860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a:spcBef>
                <a:spcPct val="50000"/>
              </a:spcBef>
            </a:pPr>
            <a:r>
              <a:rPr lang="en-US" altLang="en-US" sz="3400" b="1" dirty="0" smtClean="0">
                <a:solidFill>
                  <a:srgbClr val="002060"/>
                </a:solidFill>
                <a:latin typeface="Times New Roman" pitchFamily="18" charset="0"/>
                <a:cs typeface="Times New Roman" pitchFamily="18" charset="0"/>
              </a:rPr>
              <a:t> </a:t>
            </a:r>
            <a:r>
              <a:rPr lang="en-US" altLang="en-US" sz="3400" b="1" dirty="0" err="1">
                <a:solidFill>
                  <a:srgbClr val="002060"/>
                </a:solidFill>
                <a:latin typeface="Times New Roman" pitchFamily="18" charset="0"/>
                <a:cs typeface="Times New Roman" pitchFamily="18" charset="0"/>
              </a:rPr>
              <a:t>Đức</a:t>
            </a:r>
            <a:r>
              <a:rPr lang="en-US" altLang="en-US" sz="3400" b="1" dirty="0">
                <a:solidFill>
                  <a:srgbClr val="002060"/>
                </a:solidFill>
                <a:latin typeface="Times New Roman" pitchFamily="18" charset="0"/>
                <a:cs typeface="Times New Roman" pitchFamily="18" charset="0"/>
              </a:rPr>
              <a:t> </a:t>
            </a:r>
            <a:r>
              <a:rPr lang="en-US" altLang="en-US" sz="3400" b="1" dirty="0" err="1">
                <a:solidFill>
                  <a:srgbClr val="002060"/>
                </a:solidFill>
                <a:latin typeface="Times New Roman" pitchFamily="18" charset="0"/>
                <a:cs typeface="Times New Roman" pitchFamily="18" charset="0"/>
              </a:rPr>
              <a:t>kể</a:t>
            </a:r>
            <a:r>
              <a:rPr lang="en-US" altLang="en-US" sz="3400" b="1" dirty="0">
                <a:solidFill>
                  <a:srgbClr val="002060"/>
                </a:solidFill>
                <a:latin typeface="Times New Roman" pitchFamily="18" charset="0"/>
                <a:cs typeface="Times New Roman" pitchFamily="18" charset="0"/>
              </a:rPr>
              <a:t> </a:t>
            </a:r>
            <a:r>
              <a:rPr lang="en-US" altLang="en-US" sz="3400" b="1" dirty="0" err="1">
                <a:solidFill>
                  <a:srgbClr val="002060"/>
                </a:solidFill>
                <a:latin typeface="Times New Roman" pitchFamily="18" charset="0"/>
                <a:cs typeface="Times New Roman" pitchFamily="18" charset="0"/>
              </a:rPr>
              <a:t>với</a:t>
            </a:r>
            <a:r>
              <a:rPr lang="en-US" altLang="en-US" sz="3400" b="1" dirty="0">
                <a:solidFill>
                  <a:srgbClr val="002060"/>
                </a:solidFill>
                <a:latin typeface="Times New Roman" pitchFamily="18" charset="0"/>
                <a:cs typeface="Times New Roman" pitchFamily="18" charset="0"/>
              </a:rPr>
              <a:t> </a:t>
            </a:r>
            <a:r>
              <a:rPr lang="en-US" altLang="en-US" sz="3400" b="1" dirty="0" err="1">
                <a:solidFill>
                  <a:srgbClr val="002060"/>
                </a:solidFill>
                <a:latin typeface="Times New Roman" pitchFamily="18" charset="0"/>
                <a:cs typeface="Times New Roman" pitchFamily="18" charset="0"/>
              </a:rPr>
              <a:t>bà</a:t>
            </a:r>
            <a:r>
              <a:rPr lang="en-US" altLang="en-US" sz="3400" b="1" dirty="0">
                <a:solidFill>
                  <a:srgbClr val="002060"/>
                </a:solidFill>
                <a:latin typeface="Times New Roman" pitchFamily="18" charset="0"/>
                <a:cs typeface="Times New Roman" pitchFamily="18" charset="0"/>
              </a:rPr>
              <a:t> </a:t>
            </a:r>
            <a:r>
              <a:rPr lang="en-US" altLang="en-US" sz="3400" b="1" dirty="0" err="1">
                <a:solidFill>
                  <a:srgbClr val="002060"/>
                </a:solidFill>
                <a:latin typeface="Times New Roman" pitchFamily="18" charset="0"/>
                <a:cs typeface="Times New Roman" pitchFamily="18" charset="0"/>
              </a:rPr>
              <a:t>những</a:t>
            </a:r>
            <a:r>
              <a:rPr lang="en-US" altLang="en-US" sz="3400" b="1" dirty="0">
                <a:solidFill>
                  <a:srgbClr val="002060"/>
                </a:solidFill>
                <a:latin typeface="Times New Roman" pitchFamily="18" charset="0"/>
                <a:cs typeface="Times New Roman" pitchFamily="18" charset="0"/>
              </a:rPr>
              <a:t> </a:t>
            </a:r>
            <a:r>
              <a:rPr lang="en-US" altLang="en-US" sz="3400" b="1" dirty="0" err="1">
                <a:solidFill>
                  <a:srgbClr val="002060"/>
                </a:solidFill>
                <a:latin typeface="Times New Roman" pitchFamily="18" charset="0"/>
                <a:cs typeface="Times New Roman" pitchFamily="18" charset="0"/>
              </a:rPr>
              <a:t>gì</a:t>
            </a:r>
            <a:r>
              <a:rPr lang="en-US" altLang="en-US" sz="3400" b="1" dirty="0">
                <a:solidFill>
                  <a:srgbClr val="002060"/>
                </a:solidFill>
                <a:latin typeface="Times New Roman" pitchFamily="18" charset="0"/>
                <a:cs typeface="Times New Roman" pitchFamily="18" charset="0"/>
              </a:rPr>
              <a:t>?</a:t>
            </a:r>
          </a:p>
        </p:txBody>
      </p:sp>
    </p:spTree>
    <p:extLst>
      <p:ext uri="{BB962C8B-B14F-4D97-AF65-F5344CB8AC3E}">
        <p14:creationId xmlns:p14="http://schemas.microsoft.com/office/powerpoint/2010/main" val="34864192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checkerboard(across)">
                                      <p:cBhvr>
                                        <p:cTn id="11" dur="500"/>
                                        <p:tgtEl>
                                          <p:spTgt spid="1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checkerboard(across)">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6" name="Text Box 25"/>
          <p:cNvSpPr txBox="1">
            <a:spLocks noChangeArrowheads="1"/>
          </p:cNvSpPr>
          <p:nvPr/>
        </p:nvSpPr>
        <p:spPr bwMode="auto">
          <a:xfrm>
            <a:off x="440298" y="1523999"/>
            <a:ext cx="8839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itchFamily="34" charset="0"/>
              </a:defRPr>
            </a:lvl1pPr>
            <a:lvl2pPr marL="742950" indent="-285750">
              <a:defRPr sz="3200">
                <a:solidFill>
                  <a:schemeClr val="tx1"/>
                </a:solidFill>
                <a:latin typeface=".VnTime" pitchFamily="34" charset="0"/>
              </a:defRPr>
            </a:lvl2pPr>
            <a:lvl3pPr marL="1143000" indent="-228600">
              <a:defRPr sz="3200">
                <a:solidFill>
                  <a:schemeClr val="tx1"/>
                </a:solidFill>
                <a:latin typeface=".VnTime" pitchFamily="34" charset="0"/>
              </a:defRPr>
            </a:lvl3pPr>
            <a:lvl4pPr marL="1600200" indent="-228600">
              <a:defRPr sz="3200">
                <a:solidFill>
                  <a:schemeClr val="tx1"/>
                </a:solidFill>
                <a:latin typeface=".VnTime" pitchFamily="34" charset="0"/>
              </a:defRPr>
            </a:lvl4pPr>
            <a:lvl5pPr marL="2057400" indent="-22860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a:spcBef>
                <a:spcPct val="50000"/>
              </a:spcBef>
            </a:pPr>
            <a:r>
              <a:rPr lang="en-US" altLang="en-US" sz="3600" b="1" dirty="0" smtClean="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Đoạn</a:t>
            </a:r>
            <a:r>
              <a:rPr lang="en-US" altLang="en-US" sz="3600" b="1" dirty="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cuối</a:t>
            </a:r>
            <a:r>
              <a:rPr lang="en-US" altLang="en-US" sz="3600" b="1" dirty="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bức</a:t>
            </a:r>
            <a:r>
              <a:rPr lang="en-US" altLang="en-US" sz="3600" b="1" dirty="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thư</a:t>
            </a:r>
            <a:r>
              <a:rPr lang="en-US" altLang="en-US" sz="3600" b="1" dirty="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cho</a:t>
            </a:r>
            <a:r>
              <a:rPr lang="en-US" altLang="en-US" sz="3600" b="1" dirty="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thấy</a:t>
            </a:r>
            <a:r>
              <a:rPr lang="en-US" altLang="en-US" sz="3600" b="1" dirty="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tình</a:t>
            </a:r>
            <a:r>
              <a:rPr lang="en-US" altLang="en-US" sz="3600" b="1" dirty="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cảm</a:t>
            </a:r>
            <a:r>
              <a:rPr lang="en-US" altLang="en-US" sz="3600" b="1" dirty="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của</a:t>
            </a:r>
            <a:r>
              <a:rPr lang="en-US" altLang="en-US" sz="3600" b="1" dirty="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Đức</a:t>
            </a:r>
            <a:r>
              <a:rPr lang="en-US" altLang="en-US" sz="3600" b="1" dirty="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với</a:t>
            </a:r>
            <a:r>
              <a:rPr lang="en-US" altLang="en-US" sz="3600" b="1" dirty="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bà</a:t>
            </a:r>
            <a:r>
              <a:rPr lang="en-US" altLang="en-US" sz="3600" b="1" dirty="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như</a:t>
            </a:r>
            <a:r>
              <a:rPr lang="en-US" altLang="en-US" sz="3600" b="1" dirty="0">
                <a:solidFill>
                  <a:srgbClr val="002060"/>
                </a:solidFill>
                <a:latin typeface="Times New Roman" pitchFamily="18" charset="0"/>
                <a:cs typeface="Times New Roman" pitchFamily="18" charset="0"/>
              </a:rPr>
              <a:t> … ?</a:t>
            </a:r>
          </a:p>
        </p:txBody>
      </p:sp>
      <p:sp>
        <p:nvSpPr>
          <p:cNvPr id="19" name="Text Box 25"/>
          <p:cNvSpPr txBox="1">
            <a:spLocks noChangeArrowheads="1"/>
          </p:cNvSpPr>
          <p:nvPr/>
        </p:nvSpPr>
        <p:spPr bwMode="auto">
          <a:xfrm>
            <a:off x="504078" y="3124200"/>
            <a:ext cx="8839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itchFamily="34" charset="0"/>
              </a:defRPr>
            </a:lvl1pPr>
            <a:lvl2pPr marL="742950" indent="-285750">
              <a:defRPr sz="3200">
                <a:solidFill>
                  <a:schemeClr val="tx1"/>
                </a:solidFill>
                <a:latin typeface=".VnTime" pitchFamily="34" charset="0"/>
              </a:defRPr>
            </a:lvl2pPr>
            <a:lvl3pPr marL="1143000" indent="-228600">
              <a:defRPr sz="3200">
                <a:solidFill>
                  <a:schemeClr val="tx1"/>
                </a:solidFill>
                <a:latin typeface=".VnTime" pitchFamily="34" charset="0"/>
              </a:defRPr>
            </a:lvl3pPr>
            <a:lvl4pPr marL="1600200" indent="-228600">
              <a:defRPr sz="3200">
                <a:solidFill>
                  <a:schemeClr val="tx1"/>
                </a:solidFill>
                <a:latin typeface=".VnTime" pitchFamily="34" charset="0"/>
              </a:defRPr>
            </a:lvl4pPr>
            <a:lvl5pPr marL="2057400" indent="-22860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a:spcBef>
                <a:spcPct val="50000"/>
              </a:spcBef>
            </a:pPr>
            <a:r>
              <a:rPr lang="en-US" altLang="en-US" sz="3600" b="1">
                <a:solidFill>
                  <a:srgbClr val="0000FF"/>
                </a:solidFill>
                <a:latin typeface="Times New Roman" pitchFamily="18" charset="0"/>
                <a:cs typeface="Times New Roman" pitchFamily="18" charset="0"/>
              </a:rPr>
              <a:t>- Rất kính trọng và yêu quý bà.</a:t>
            </a:r>
          </a:p>
        </p:txBody>
      </p:sp>
    </p:spTree>
    <p:extLst>
      <p:ext uri="{BB962C8B-B14F-4D97-AF65-F5344CB8AC3E}">
        <p14:creationId xmlns:p14="http://schemas.microsoft.com/office/powerpoint/2010/main" val="31947037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ox(in)">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20"/>
          <p:cNvGrpSpPr>
            <a:grpSpLocks/>
          </p:cNvGrpSpPr>
          <p:nvPr/>
        </p:nvGrpSpPr>
        <p:grpSpPr bwMode="auto">
          <a:xfrm>
            <a:off x="0" y="0"/>
            <a:ext cx="9123363" cy="6858000"/>
            <a:chOff x="0" y="785"/>
            <a:chExt cx="5747" cy="3450"/>
          </a:xfrm>
        </p:grpSpPr>
        <p:pic>
          <p:nvPicPr>
            <p:cNvPr id="27652" name="Picture 18" descr="Cover"/>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3060" y="3725"/>
              <a:ext cx="1347" cy="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17" descr="Cover"/>
            <p:cNvPicPr>
              <a:picLocks noChangeAspect="1"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3034" y="3293"/>
              <a:ext cx="1543" cy="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16" descr="Cover"/>
            <p:cNvPicPr>
              <a:picLocks noChangeAspect="1" noChangeArrowheads="1"/>
            </p:cNvPicPr>
            <p:nvPr/>
          </p:nvPicPr>
          <p:blipFill>
            <a:blip r:embed="rId4">
              <a:lum bright="-18000"/>
              <a:extLst>
                <a:ext uri="{28A0092B-C50C-407E-A947-70E740481C1C}">
                  <a14:useLocalDpi xmlns:a14="http://schemas.microsoft.com/office/drawing/2010/main" val="0"/>
                </a:ext>
              </a:extLst>
            </a:blip>
            <a:srcRect/>
            <a:stretch>
              <a:fillRect/>
            </a:stretch>
          </p:blipFill>
          <p:spPr bwMode="auto">
            <a:xfrm>
              <a:off x="732" y="2123"/>
              <a:ext cx="2511" cy="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15" descr="Cover"/>
            <p:cNvPicPr>
              <a:picLocks noChangeAspect="1" noChangeArrowheads="1"/>
            </p:cNvPicPr>
            <p:nvPr/>
          </p:nvPicPr>
          <p:blipFill>
            <a:blip r:embed="rId5">
              <a:lum bright="-18000"/>
              <a:extLst>
                <a:ext uri="{28A0092B-C50C-407E-A947-70E740481C1C}">
                  <a14:useLocalDpi xmlns:a14="http://schemas.microsoft.com/office/drawing/2010/main" val="0"/>
                </a:ext>
              </a:extLst>
            </a:blip>
            <a:srcRect/>
            <a:stretch>
              <a:fillRect/>
            </a:stretch>
          </p:blipFill>
          <p:spPr bwMode="auto">
            <a:xfrm>
              <a:off x="4367" y="2976"/>
              <a:ext cx="1380" cy="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14" descr="Cover"/>
            <p:cNvPicPr>
              <a:picLocks noChangeAspect="1" noChangeArrowheads="1"/>
            </p:cNvPicPr>
            <p:nvPr/>
          </p:nvPicPr>
          <p:blipFill>
            <a:blip r:embed="rId6">
              <a:lum bright="-18000"/>
              <a:extLst>
                <a:ext uri="{28A0092B-C50C-407E-A947-70E740481C1C}">
                  <a14:useLocalDpi xmlns:a14="http://schemas.microsoft.com/office/drawing/2010/main" val="0"/>
                </a:ext>
              </a:extLst>
            </a:blip>
            <a:srcRect/>
            <a:stretch>
              <a:fillRect/>
            </a:stretch>
          </p:blipFill>
          <p:spPr bwMode="auto">
            <a:xfrm>
              <a:off x="4348" y="2649"/>
              <a:ext cx="1386" cy="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13" descr="Cover"/>
            <p:cNvPicPr>
              <a:picLocks noChangeAspect="1" noChangeArrowheads="1"/>
            </p:cNvPicPr>
            <p:nvPr/>
          </p:nvPicPr>
          <p:blipFill>
            <a:blip r:embed="rId7">
              <a:lum bright="-18000"/>
              <a:extLst>
                <a:ext uri="{28A0092B-C50C-407E-A947-70E740481C1C}">
                  <a14:useLocalDpi xmlns:a14="http://schemas.microsoft.com/office/drawing/2010/main" val="0"/>
                </a:ext>
              </a:extLst>
            </a:blip>
            <a:srcRect/>
            <a:stretch>
              <a:fillRect/>
            </a:stretch>
          </p:blipFill>
          <p:spPr bwMode="auto">
            <a:xfrm>
              <a:off x="3171" y="2289"/>
              <a:ext cx="1281" cy="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12" descr="Cover"/>
            <p:cNvPicPr>
              <a:picLocks noChangeAspect="1" noChangeArrowheads="1"/>
            </p:cNvPicPr>
            <p:nvPr/>
          </p:nvPicPr>
          <p:blipFill>
            <a:blip r:embed="rId8">
              <a:lum bright="-18000"/>
              <a:extLst>
                <a:ext uri="{28A0092B-C50C-407E-A947-70E740481C1C}">
                  <a14:useLocalDpi xmlns:a14="http://schemas.microsoft.com/office/drawing/2010/main" val="0"/>
                </a:ext>
              </a:extLst>
            </a:blip>
            <a:srcRect/>
            <a:stretch>
              <a:fillRect/>
            </a:stretch>
          </p:blipFill>
          <p:spPr bwMode="auto">
            <a:xfrm>
              <a:off x="4335" y="2328"/>
              <a:ext cx="961"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Picture 11" descr="Cover"/>
            <p:cNvPicPr>
              <a:picLocks noChangeAspect="1" noChangeArrowheads="1"/>
            </p:cNvPicPr>
            <p:nvPr/>
          </p:nvPicPr>
          <p:blipFill>
            <a:blip r:embed="rId9">
              <a:lum bright="-18000"/>
              <a:extLst>
                <a:ext uri="{28A0092B-C50C-407E-A947-70E740481C1C}">
                  <a14:useLocalDpi xmlns:a14="http://schemas.microsoft.com/office/drawing/2010/main" val="0"/>
                </a:ext>
              </a:extLst>
            </a:blip>
            <a:srcRect/>
            <a:stretch>
              <a:fillRect/>
            </a:stretch>
          </p:blipFill>
          <p:spPr bwMode="auto">
            <a:xfrm>
              <a:off x="4302" y="2014"/>
              <a:ext cx="928" cy="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Picture 10" descr="Cover"/>
            <p:cNvPicPr>
              <a:picLocks noChangeAspect="1" noChangeArrowheads="1"/>
            </p:cNvPicPr>
            <p:nvPr/>
          </p:nvPicPr>
          <p:blipFill>
            <a:blip r:embed="rId10">
              <a:lum bright="-18000"/>
              <a:extLst>
                <a:ext uri="{28A0092B-C50C-407E-A947-70E740481C1C}">
                  <a14:useLocalDpi xmlns:a14="http://schemas.microsoft.com/office/drawing/2010/main" val="0"/>
                </a:ext>
              </a:extLst>
            </a:blip>
            <a:srcRect/>
            <a:stretch>
              <a:fillRect/>
            </a:stretch>
          </p:blipFill>
          <p:spPr bwMode="auto">
            <a:xfrm>
              <a:off x="3171" y="2145"/>
              <a:ext cx="1249"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1" name="Picture 9" descr="Cover"/>
            <p:cNvPicPr>
              <a:picLocks noChangeAspect="1" noChangeArrowheads="1"/>
            </p:cNvPicPr>
            <p:nvPr/>
          </p:nvPicPr>
          <p:blipFill>
            <a:blip r:embed="rId11">
              <a:lum bright="-18000"/>
              <a:extLst>
                <a:ext uri="{28A0092B-C50C-407E-A947-70E740481C1C}">
                  <a14:useLocalDpi xmlns:a14="http://schemas.microsoft.com/office/drawing/2010/main" val="0"/>
                </a:ext>
              </a:extLst>
            </a:blip>
            <a:srcRect/>
            <a:stretch>
              <a:fillRect/>
            </a:stretch>
          </p:blipFill>
          <p:spPr bwMode="auto">
            <a:xfrm>
              <a:off x="3138" y="1786"/>
              <a:ext cx="1203"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2" name="Picture 8" descr="Cover"/>
            <p:cNvPicPr>
              <a:picLocks noChangeAspect="1" noChangeArrowheads="1"/>
            </p:cNvPicPr>
            <p:nvPr/>
          </p:nvPicPr>
          <p:blipFill>
            <a:blip r:embed="rId12">
              <a:lum bright="-18000"/>
              <a:extLst>
                <a:ext uri="{28A0092B-C50C-407E-A947-70E740481C1C}">
                  <a14:useLocalDpi xmlns:a14="http://schemas.microsoft.com/office/drawing/2010/main" val="0"/>
                </a:ext>
              </a:extLst>
            </a:blip>
            <a:srcRect/>
            <a:stretch>
              <a:fillRect/>
            </a:stretch>
          </p:blipFill>
          <p:spPr bwMode="auto">
            <a:xfrm>
              <a:off x="732" y="2034"/>
              <a:ext cx="2622" cy="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3" name="Picture 7" descr="Cover"/>
            <p:cNvPicPr>
              <a:picLocks noChangeAspect="1" noChangeArrowheads="1"/>
            </p:cNvPicPr>
            <p:nvPr/>
          </p:nvPicPr>
          <p:blipFill>
            <a:blip r:embed="rId13">
              <a:lum bright="-18000"/>
              <a:extLst>
                <a:ext uri="{28A0092B-C50C-407E-A947-70E740481C1C}">
                  <a14:useLocalDpi xmlns:a14="http://schemas.microsoft.com/office/drawing/2010/main" val="0"/>
                </a:ext>
              </a:extLst>
            </a:blip>
            <a:srcRect/>
            <a:stretch>
              <a:fillRect/>
            </a:stretch>
          </p:blipFill>
          <p:spPr bwMode="auto">
            <a:xfrm>
              <a:off x="2556" y="1230"/>
              <a:ext cx="1517"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4" name="Picture 6" descr="Cover"/>
            <p:cNvPicPr>
              <a:picLocks noChangeAspect="1" noChangeArrowheads="1"/>
            </p:cNvPicPr>
            <p:nvPr/>
          </p:nvPicPr>
          <p:blipFill>
            <a:blip r:embed="rId14">
              <a:lum bright="-18000"/>
              <a:extLst>
                <a:ext uri="{28A0092B-C50C-407E-A947-70E740481C1C}">
                  <a14:useLocalDpi xmlns:a14="http://schemas.microsoft.com/office/drawing/2010/main" val="0"/>
                </a:ext>
              </a:extLst>
            </a:blip>
            <a:srcRect/>
            <a:stretch>
              <a:fillRect/>
            </a:stretch>
          </p:blipFill>
          <p:spPr bwMode="auto">
            <a:xfrm>
              <a:off x="2530" y="785"/>
              <a:ext cx="1635"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5" name="Picture 5" descr="Cover"/>
            <p:cNvPicPr>
              <a:picLocks noChangeAspect="1" noChangeArrowheads="1"/>
            </p:cNvPicPr>
            <p:nvPr/>
          </p:nvPicPr>
          <p:blipFill>
            <a:blip r:embed="rId15">
              <a:lum bright="-18000"/>
              <a:extLst>
                <a:ext uri="{28A0092B-C50C-407E-A947-70E740481C1C}">
                  <a14:useLocalDpi xmlns:a14="http://schemas.microsoft.com/office/drawing/2010/main" val="0"/>
                </a:ext>
              </a:extLst>
            </a:blip>
            <a:srcRect/>
            <a:stretch>
              <a:fillRect/>
            </a:stretch>
          </p:blipFill>
          <p:spPr bwMode="auto">
            <a:xfrm>
              <a:off x="732" y="1092"/>
              <a:ext cx="2007" cy="1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6" name="Picture 4" descr="Cover"/>
            <p:cNvPicPr>
              <a:picLocks noChangeAspect="1" noChangeArrowheads="1"/>
            </p:cNvPicPr>
            <p:nvPr/>
          </p:nvPicPr>
          <p:blipFill>
            <a:blip r:embed="rId16">
              <a:lum bright="-18000"/>
              <a:extLst>
                <a:ext uri="{28A0092B-C50C-407E-A947-70E740481C1C}">
                  <a14:useLocalDpi xmlns:a14="http://schemas.microsoft.com/office/drawing/2010/main" val="0"/>
                </a:ext>
              </a:extLst>
            </a:blip>
            <a:srcRect/>
            <a:stretch>
              <a:fillRect/>
            </a:stretch>
          </p:blipFill>
          <p:spPr bwMode="auto">
            <a:xfrm>
              <a:off x="0" y="1714"/>
              <a:ext cx="1746" cy="1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1" name="Text Box 10"/>
          <p:cNvSpPr txBox="1">
            <a:spLocks noChangeArrowheads="1"/>
          </p:cNvSpPr>
          <p:nvPr/>
        </p:nvSpPr>
        <p:spPr bwMode="auto">
          <a:xfrm>
            <a:off x="-304800" y="-22225"/>
            <a:ext cx="45640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itchFamily="34" charset="0"/>
              </a:defRPr>
            </a:lvl1pPr>
            <a:lvl2pPr marL="742950" indent="-285750">
              <a:defRPr sz="3200">
                <a:solidFill>
                  <a:schemeClr val="tx1"/>
                </a:solidFill>
                <a:latin typeface=".VnTime" pitchFamily="34" charset="0"/>
              </a:defRPr>
            </a:lvl2pPr>
            <a:lvl3pPr marL="1143000" indent="-228600">
              <a:defRPr sz="3200">
                <a:solidFill>
                  <a:schemeClr val="tx1"/>
                </a:solidFill>
                <a:latin typeface=".VnTime" pitchFamily="34" charset="0"/>
              </a:defRPr>
            </a:lvl3pPr>
            <a:lvl4pPr marL="1600200" indent="-228600">
              <a:defRPr sz="3200">
                <a:solidFill>
                  <a:schemeClr val="tx1"/>
                </a:solidFill>
                <a:latin typeface=".VnTime" pitchFamily="34" charset="0"/>
              </a:defRPr>
            </a:lvl4pPr>
            <a:lvl5pPr marL="2057400" indent="-22860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algn="ctr" eaLnBrk="1" hangingPunct="1">
              <a:spcBef>
                <a:spcPct val="50000"/>
              </a:spcBef>
            </a:pPr>
            <a:r>
              <a:rPr lang="en-US" altLang="en-US" sz="3600" b="1">
                <a:solidFill>
                  <a:srgbClr val="FF0000"/>
                </a:solidFill>
                <a:latin typeface="Times New Roman" pitchFamily="18" charset="0"/>
                <a:cs typeface="Times New Roman" pitchFamily="18" charset="0"/>
              </a:rPr>
              <a:t>C</a:t>
            </a:r>
            <a:r>
              <a:rPr lang="vi-VN" altLang="en-US" sz="3600" b="1">
                <a:solidFill>
                  <a:srgbClr val="FF0000"/>
                </a:solidFill>
                <a:latin typeface="Times New Roman" pitchFamily="18" charset="0"/>
                <a:cs typeface="Times New Roman" pitchFamily="18" charset="0"/>
              </a:rPr>
              <a:t>ấu trúc bức thư:</a:t>
            </a:r>
            <a:endParaRPr lang="en-US" altLang="en-US" sz="3600" b="1">
              <a:solidFill>
                <a:srgbClr val="FF0000"/>
              </a:solidFill>
              <a:latin typeface="Times New Roman" pitchFamily="18" charset="0"/>
              <a:cs typeface="Times New Roman" pitchFamily="18" charset="0"/>
            </a:endParaRPr>
          </a:p>
        </p:txBody>
      </p:sp>
    </p:spTree>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6" name="Text Box 33"/>
          <p:cNvSpPr txBox="1">
            <a:spLocks noChangeArrowheads="1"/>
          </p:cNvSpPr>
          <p:nvPr/>
        </p:nvSpPr>
        <p:spPr bwMode="auto">
          <a:xfrm>
            <a:off x="685800" y="1295400"/>
            <a:ext cx="8153400" cy="3245941"/>
          </a:xfrm>
          <a:prstGeom prst="ellipse">
            <a:avLst/>
          </a:prstGeom>
          <a:noFill/>
          <a:ln w="38100">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200">
                <a:solidFill>
                  <a:schemeClr val="tx1"/>
                </a:solidFill>
                <a:latin typeface=".VnTime" pitchFamily="34" charset="0"/>
              </a:defRPr>
            </a:lvl1pPr>
            <a:lvl2pPr marL="742950" indent="-285750">
              <a:defRPr sz="3200">
                <a:solidFill>
                  <a:schemeClr val="tx1"/>
                </a:solidFill>
                <a:latin typeface=".VnTime" pitchFamily="34" charset="0"/>
              </a:defRPr>
            </a:lvl2pPr>
            <a:lvl3pPr marL="1143000" indent="-228600">
              <a:defRPr sz="3200">
                <a:solidFill>
                  <a:schemeClr val="tx1"/>
                </a:solidFill>
                <a:latin typeface=".VnTime" pitchFamily="34" charset="0"/>
              </a:defRPr>
            </a:lvl3pPr>
            <a:lvl4pPr marL="1600200" indent="-228600">
              <a:defRPr sz="3200">
                <a:solidFill>
                  <a:schemeClr val="tx1"/>
                </a:solidFill>
                <a:latin typeface=".VnTime" pitchFamily="34" charset="0"/>
              </a:defRPr>
            </a:lvl4pPr>
            <a:lvl5pPr marL="2057400" indent="-22860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algn="just" eaLnBrk="1" hangingPunct="1">
              <a:spcBef>
                <a:spcPct val="50000"/>
              </a:spcBef>
            </a:pPr>
            <a:r>
              <a:rPr lang="en-US" altLang="en-US" b="1">
                <a:solidFill>
                  <a:srgbClr val="0000FF"/>
                </a:solidFill>
                <a:latin typeface="Times New Roman" pitchFamily="18" charset="0"/>
                <a:cs typeface="Times New Roman" pitchFamily="18" charset="0"/>
              </a:rPr>
              <a:t>         </a:t>
            </a:r>
            <a:r>
              <a:rPr lang="en-US" altLang="en-US" sz="3600" b="1">
                <a:solidFill>
                  <a:srgbClr val="0000FF"/>
                </a:solidFill>
                <a:latin typeface="Times New Roman" pitchFamily="18" charset="0"/>
                <a:cs typeface="Times New Roman" pitchFamily="18" charset="0"/>
              </a:rPr>
              <a:t>Bức thư nói lên tình cảm </a:t>
            </a:r>
            <a:r>
              <a:rPr lang="en-US" altLang="en-US" sz="3600" b="1" smtClean="0">
                <a:solidFill>
                  <a:srgbClr val="0000FF"/>
                </a:solidFill>
                <a:latin typeface="Times New Roman" pitchFamily="18" charset="0"/>
                <a:cs typeface="Times New Roman" pitchFamily="18" charset="0"/>
              </a:rPr>
              <a:t>gắn </a:t>
            </a:r>
            <a:r>
              <a:rPr lang="en-US" altLang="en-US" sz="3600" b="1">
                <a:solidFill>
                  <a:srgbClr val="0000FF"/>
                </a:solidFill>
                <a:latin typeface="Times New Roman" pitchFamily="18" charset="0"/>
                <a:cs typeface="Times New Roman" pitchFamily="18" charset="0"/>
              </a:rPr>
              <a:t>bó với quê hương và tấm lòng yêu quý bà của người cháu.</a:t>
            </a:r>
          </a:p>
        </p:txBody>
      </p:sp>
      <p:sp>
        <p:nvSpPr>
          <p:cNvPr id="19" name="Text Box 32"/>
          <p:cNvSpPr txBox="1">
            <a:spLocks noChangeArrowheads="1"/>
          </p:cNvSpPr>
          <p:nvPr/>
        </p:nvSpPr>
        <p:spPr bwMode="auto">
          <a:xfrm>
            <a:off x="3810000" y="489020"/>
            <a:ext cx="2514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itchFamily="34" charset="0"/>
              </a:defRPr>
            </a:lvl1pPr>
            <a:lvl2pPr marL="742950" indent="-285750">
              <a:defRPr sz="3200">
                <a:solidFill>
                  <a:schemeClr val="tx1"/>
                </a:solidFill>
                <a:latin typeface=".VnTime" pitchFamily="34" charset="0"/>
              </a:defRPr>
            </a:lvl2pPr>
            <a:lvl3pPr marL="1143000" indent="-228600">
              <a:defRPr sz="3200">
                <a:solidFill>
                  <a:schemeClr val="tx1"/>
                </a:solidFill>
                <a:latin typeface=".VnTime" pitchFamily="34" charset="0"/>
              </a:defRPr>
            </a:lvl3pPr>
            <a:lvl4pPr marL="1600200" indent="-228600">
              <a:defRPr sz="3200">
                <a:solidFill>
                  <a:schemeClr val="tx1"/>
                </a:solidFill>
                <a:latin typeface=".VnTime" pitchFamily="34" charset="0"/>
              </a:defRPr>
            </a:lvl4pPr>
            <a:lvl5pPr marL="2057400" indent="-22860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eaLnBrk="1" hangingPunct="1">
              <a:spcBef>
                <a:spcPct val="50000"/>
              </a:spcBef>
            </a:pPr>
            <a:r>
              <a:rPr lang="en-US" altLang="en-US" sz="4000" b="1">
                <a:solidFill>
                  <a:srgbClr val="0000CC"/>
                </a:solidFill>
                <a:latin typeface="Times New Roman" pitchFamily="18" charset="0"/>
                <a:cs typeface="Times New Roman" pitchFamily="18" charset="0"/>
              </a:rPr>
              <a:t>  </a:t>
            </a:r>
            <a:r>
              <a:rPr lang="en-US" altLang="en-US" sz="4000" b="1">
                <a:solidFill>
                  <a:srgbClr val="FF0000"/>
                </a:solidFill>
                <a:latin typeface="Times New Roman" pitchFamily="18" charset="0"/>
                <a:cs typeface="Times New Roman" pitchFamily="18" charset="0"/>
              </a:rPr>
              <a:t>Nội dung </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m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WordArt 5"/>
          <p:cNvSpPr>
            <a:spLocks noChangeArrowheads="1" noChangeShapeType="1" noTextEdit="1"/>
          </p:cNvSpPr>
          <p:nvPr/>
        </p:nvSpPr>
        <p:spPr bwMode="auto">
          <a:xfrm>
            <a:off x="2743200" y="2565400"/>
            <a:ext cx="5791200" cy="1943100"/>
          </a:xfrm>
          <a:prstGeom prst="rect">
            <a:avLst/>
          </a:prstGeom>
        </p:spPr>
        <p:txBody>
          <a:bodyPr wrap="none" fromWordArt="1">
            <a:prstTxWarp prst="textPlain">
              <a:avLst>
                <a:gd name="adj" fmla="val 50000"/>
              </a:avLst>
            </a:prstTxWarp>
          </a:bodyPr>
          <a:lstStyle/>
          <a:p>
            <a:pPr algn="ctr"/>
            <a:r>
              <a:rPr lang="vi-VN" sz="3600" b="1" kern="10">
                <a:ln w="12700">
                  <a:solidFill>
                    <a:srgbClr val="339966"/>
                  </a:solidFill>
                  <a:round/>
                  <a:headEnd/>
                  <a:tailEnd/>
                </a:ln>
                <a:solidFill>
                  <a:srgbClr val="FF0000"/>
                </a:solidFill>
                <a:effectLst>
                  <a:outerShdw dist="45791" dir="2021404" algn="ctr" rotWithShape="0">
                    <a:srgbClr val="808080">
                      <a:alpha val="79999"/>
                    </a:srgbClr>
                  </a:outerShdw>
                </a:effectLst>
                <a:latin typeface="Times New Roman"/>
                <a:cs typeface="Times New Roman"/>
              </a:rPr>
              <a:t>Luyện đọc lại</a:t>
            </a:r>
            <a:endParaRPr lang="en-US" sz="3600" b="1" kern="10">
              <a:ln w="12700">
                <a:solidFill>
                  <a:srgbClr val="339966"/>
                </a:solidFill>
                <a:round/>
                <a:headEnd/>
                <a:tailEnd/>
              </a:ln>
              <a:solidFill>
                <a:srgbClr val="FF0000"/>
              </a:solidFill>
              <a:effectLst>
                <a:outerShdw dist="45791" dir="2021404" algn="ctr" rotWithShape="0">
                  <a:srgbClr val="808080">
                    <a:alpha val="79999"/>
                  </a:srgbClr>
                </a:outerShdw>
              </a:effectLst>
              <a:latin typeface="Times New Roman"/>
              <a:cs typeface="Times New Roman"/>
            </a:endParaRPr>
          </a:p>
        </p:txBody>
      </p:sp>
    </p:spTree>
  </p:cSld>
  <p:clrMapOvr>
    <a:masterClrMapping/>
  </p:clrMapOvr>
  <p:transition spd="slow">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3" name="Text Box 5"/>
          <p:cNvSpPr txBox="1">
            <a:spLocks noChangeArrowheads="1"/>
          </p:cNvSpPr>
          <p:nvPr/>
        </p:nvSpPr>
        <p:spPr bwMode="auto">
          <a:xfrm>
            <a:off x="152400" y="914400"/>
            <a:ext cx="89916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itchFamily="34" charset="0"/>
              </a:defRPr>
            </a:lvl1pPr>
            <a:lvl2pPr marL="742950" indent="-285750">
              <a:defRPr sz="3200">
                <a:solidFill>
                  <a:schemeClr val="tx1"/>
                </a:solidFill>
                <a:latin typeface=".VnTime" pitchFamily="34" charset="0"/>
              </a:defRPr>
            </a:lvl2pPr>
            <a:lvl3pPr marL="1143000" indent="-228600">
              <a:defRPr sz="3200">
                <a:solidFill>
                  <a:schemeClr val="tx1"/>
                </a:solidFill>
                <a:latin typeface=".VnTime" pitchFamily="34" charset="0"/>
              </a:defRPr>
            </a:lvl3pPr>
            <a:lvl4pPr marL="1600200" indent="-228600">
              <a:defRPr sz="3200">
                <a:solidFill>
                  <a:schemeClr val="tx1"/>
                </a:solidFill>
                <a:latin typeface=".VnTime" pitchFamily="34" charset="0"/>
              </a:defRPr>
            </a:lvl4pPr>
            <a:lvl5pPr marL="2057400" indent="-22860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eaLnBrk="1" hangingPunct="1">
              <a:lnSpc>
                <a:spcPct val="150000"/>
              </a:lnSpc>
            </a:pPr>
            <a:r>
              <a:rPr lang="vi-VN" altLang="en-US" sz="2800" b="1">
                <a:solidFill>
                  <a:srgbClr val="0000FF"/>
                </a:solidFill>
                <a:latin typeface="Times New Roman" pitchFamily="18" charset="0"/>
                <a:cs typeface="Arial" charset="0"/>
              </a:rPr>
              <a:t>	</a:t>
            </a:r>
            <a:r>
              <a:rPr lang="en-US" altLang="en-US" sz="2800" b="1">
                <a:solidFill>
                  <a:srgbClr val="0000FF"/>
                </a:solidFill>
                <a:latin typeface="Times New Roman" pitchFamily="18" charset="0"/>
                <a:cs typeface="Arial" charset="0"/>
              </a:rPr>
              <a:t>Dạo này bà có khỏe không ạ?</a:t>
            </a:r>
          </a:p>
          <a:p>
            <a:pPr eaLnBrk="1" hangingPunct="1">
              <a:lnSpc>
                <a:spcPct val="150000"/>
              </a:lnSpc>
            </a:pPr>
            <a:r>
              <a:rPr lang="vi-VN" altLang="en-US" sz="2800" b="1">
                <a:solidFill>
                  <a:srgbClr val="0000FF"/>
                </a:solidFill>
                <a:latin typeface="Times New Roman" pitchFamily="18" charset="0"/>
                <a:cs typeface="Arial" charset="0"/>
              </a:rPr>
              <a:t>	</a:t>
            </a:r>
            <a:r>
              <a:rPr lang="en-US" altLang="en-US" sz="2800" b="1">
                <a:solidFill>
                  <a:srgbClr val="0000FF"/>
                </a:solidFill>
                <a:latin typeface="Times New Roman" pitchFamily="18" charset="0"/>
                <a:cs typeface="Arial" charset="0"/>
              </a:rPr>
              <a:t>Gia đình cháu ngoài này vẫn bình thường. </a:t>
            </a:r>
            <a:r>
              <a:rPr lang="vi-VN" altLang="en-US" sz="2800" b="1">
                <a:solidFill>
                  <a:srgbClr val="0000FF"/>
                </a:solidFill>
                <a:latin typeface="Times New Roman" pitchFamily="18" charset="0"/>
                <a:cs typeface="Arial" charset="0"/>
              </a:rPr>
              <a:t>  Năm</a:t>
            </a:r>
            <a:r>
              <a:rPr lang="en-US" altLang="en-US" sz="2800" b="1">
                <a:solidFill>
                  <a:srgbClr val="0000FF"/>
                </a:solidFill>
                <a:latin typeface="Times New Roman" pitchFamily="18" charset="0"/>
                <a:cs typeface="Arial" charset="0"/>
              </a:rPr>
              <a:t> nay, cháu học lớp 3.</a:t>
            </a:r>
            <a:r>
              <a:rPr lang="vi-VN" altLang="en-US" sz="2800" b="1">
                <a:solidFill>
                  <a:srgbClr val="0000FF"/>
                </a:solidFill>
                <a:latin typeface="Times New Roman" pitchFamily="18" charset="0"/>
                <a:cs typeface="Arial" charset="0"/>
              </a:rPr>
              <a:t>   T</a:t>
            </a:r>
            <a:r>
              <a:rPr lang="en-US" altLang="en-US" sz="2800" b="1">
                <a:solidFill>
                  <a:srgbClr val="0000FF"/>
                </a:solidFill>
                <a:latin typeface="Times New Roman" pitchFamily="18" charset="0"/>
                <a:cs typeface="Arial" charset="0"/>
              </a:rPr>
              <a:t>ừ đầu </a:t>
            </a:r>
            <a:r>
              <a:rPr lang="vi-VN" altLang="en-US" sz="2800" b="1">
                <a:solidFill>
                  <a:srgbClr val="0000FF"/>
                </a:solidFill>
                <a:latin typeface="Times New Roman" pitchFamily="18" charset="0"/>
                <a:cs typeface="Arial" charset="0"/>
              </a:rPr>
              <a:t>năm</a:t>
            </a:r>
            <a:r>
              <a:rPr lang="en-US" altLang="en-US" sz="2800" b="1">
                <a:solidFill>
                  <a:srgbClr val="0000FF"/>
                </a:solidFill>
                <a:latin typeface="Times New Roman" pitchFamily="18" charset="0"/>
                <a:cs typeface="Arial" charset="0"/>
              </a:rPr>
              <a:t> học đến giờ, </a:t>
            </a:r>
            <a:r>
              <a:rPr lang="vi-VN" altLang="en-US" sz="2800" b="1">
                <a:solidFill>
                  <a:srgbClr val="0000FF"/>
                </a:solidFill>
                <a:latin typeface="Times New Roman" pitchFamily="18" charset="0"/>
                <a:cs typeface="Arial" charset="0"/>
              </a:rPr>
              <a:t> c</a:t>
            </a:r>
            <a:r>
              <a:rPr lang="en-US" altLang="en-US" sz="2800" b="1">
                <a:solidFill>
                  <a:srgbClr val="0000FF"/>
                </a:solidFill>
                <a:latin typeface="Times New Roman" pitchFamily="18" charset="0"/>
                <a:cs typeface="Arial" charset="0"/>
              </a:rPr>
              <a:t>háu được </a:t>
            </a:r>
            <a:r>
              <a:rPr lang="en-US" altLang="en-US" sz="2800" b="1">
                <a:solidFill>
                  <a:srgbClr val="FF0000"/>
                </a:solidFill>
                <a:latin typeface="Times New Roman" pitchFamily="18" charset="0"/>
                <a:cs typeface="Arial" charset="0"/>
              </a:rPr>
              <a:t>tám điểm 10</a:t>
            </a:r>
            <a:r>
              <a:rPr lang="en-US" altLang="en-US" sz="2800" b="1">
                <a:solidFill>
                  <a:srgbClr val="0000FF"/>
                </a:solidFill>
                <a:latin typeface="Times New Roman" pitchFamily="18" charset="0"/>
                <a:cs typeface="Arial" charset="0"/>
              </a:rPr>
              <a:t> rồi đấy, bà ạ!</a:t>
            </a:r>
            <a:r>
              <a:rPr lang="vi-VN" altLang="en-US" sz="2800" b="1">
                <a:solidFill>
                  <a:srgbClr val="0000FF"/>
                </a:solidFill>
                <a:latin typeface="Times New Roman" pitchFamily="18" charset="0"/>
                <a:cs typeface="Arial" charset="0"/>
              </a:rPr>
              <a:t>   N</a:t>
            </a:r>
            <a:r>
              <a:rPr lang="en-US" altLang="en-US" sz="2800" b="1">
                <a:solidFill>
                  <a:srgbClr val="0000FF"/>
                </a:solidFill>
                <a:latin typeface="Times New Roman" pitchFamily="18" charset="0"/>
                <a:cs typeface="Arial" charset="0"/>
              </a:rPr>
              <a:t>gày nghỉ, cháu thường được bố mẹ cháu cho đi  chơi.</a:t>
            </a:r>
          </a:p>
          <a:p>
            <a:pPr eaLnBrk="1" hangingPunct="1">
              <a:lnSpc>
                <a:spcPct val="150000"/>
              </a:lnSpc>
            </a:pPr>
            <a:r>
              <a:rPr lang="vi-VN" altLang="en-US" sz="2800" b="1">
                <a:solidFill>
                  <a:srgbClr val="0000FF"/>
                </a:solidFill>
                <a:latin typeface="Times New Roman" pitchFamily="18" charset="0"/>
                <a:cs typeface="Arial" charset="0"/>
              </a:rPr>
              <a:t>	</a:t>
            </a:r>
            <a:r>
              <a:rPr lang="en-US" altLang="en-US" sz="2800" b="1">
                <a:solidFill>
                  <a:srgbClr val="0000FF"/>
                </a:solidFill>
                <a:latin typeface="Times New Roman" pitchFamily="18" charset="0"/>
                <a:cs typeface="Arial" charset="0"/>
              </a:rPr>
              <a:t>Cháu </a:t>
            </a:r>
            <a:r>
              <a:rPr lang="en-US" altLang="en-US" sz="2800" b="1">
                <a:solidFill>
                  <a:srgbClr val="FF0000"/>
                </a:solidFill>
                <a:latin typeface="Times New Roman" pitchFamily="18" charset="0"/>
                <a:cs typeface="Arial" charset="0"/>
              </a:rPr>
              <a:t>vẫn nhớ</a:t>
            </a:r>
            <a:r>
              <a:rPr lang="en-US" altLang="en-US" sz="2800" b="1">
                <a:solidFill>
                  <a:srgbClr val="0000FF"/>
                </a:solidFill>
                <a:latin typeface="Times New Roman" pitchFamily="18" charset="0"/>
                <a:cs typeface="Arial" charset="0"/>
              </a:rPr>
              <a:t> </a:t>
            </a:r>
            <a:r>
              <a:rPr lang="vi-VN" altLang="en-US" sz="2800" b="1">
                <a:solidFill>
                  <a:srgbClr val="0000FF"/>
                </a:solidFill>
                <a:latin typeface="Times New Roman" pitchFamily="18" charset="0"/>
                <a:cs typeface="Arial" charset="0"/>
              </a:rPr>
              <a:t>năm</a:t>
            </a:r>
            <a:r>
              <a:rPr lang="en-US" altLang="en-US" sz="2800" b="1">
                <a:solidFill>
                  <a:srgbClr val="0000FF"/>
                </a:solidFill>
                <a:latin typeface="Times New Roman" pitchFamily="18" charset="0"/>
                <a:cs typeface="Arial" charset="0"/>
              </a:rPr>
              <a:t> ngoái được về quê, </a:t>
            </a:r>
            <a:r>
              <a:rPr lang="vi-VN" altLang="en-US" sz="2800" b="1">
                <a:solidFill>
                  <a:srgbClr val="0000FF"/>
                </a:solidFill>
                <a:latin typeface="Times New Roman" pitchFamily="18" charset="0"/>
                <a:cs typeface="Arial" charset="0"/>
              </a:rPr>
              <a:t> t</a:t>
            </a:r>
            <a:r>
              <a:rPr lang="en-US" altLang="en-US" sz="2800" b="1">
                <a:solidFill>
                  <a:srgbClr val="0000FF"/>
                </a:solidFill>
                <a:latin typeface="Times New Roman" pitchFamily="18" charset="0"/>
                <a:cs typeface="Arial" charset="0"/>
              </a:rPr>
              <a:t>hả diều cùng anh Tuấn trên đê  và </a:t>
            </a:r>
            <a:r>
              <a:rPr lang="en-US" altLang="en-US" sz="2800" b="1">
                <a:solidFill>
                  <a:srgbClr val="FF0000"/>
                </a:solidFill>
                <a:latin typeface="Times New Roman" pitchFamily="18" charset="0"/>
                <a:cs typeface="Arial" charset="0"/>
              </a:rPr>
              <a:t>đêm đêm</a:t>
            </a:r>
            <a:r>
              <a:rPr lang="en-US" altLang="en-US" sz="2800" b="1">
                <a:solidFill>
                  <a:srgbClr val="0000FF"/>
                </a:solidFill>
                <a:latin typeface="Times New Roman" pitchFamily="18" charset="0"/>
                <a:cs typeface="Arial" charset="0"/>
              </a:rPr>
              <a:t> </a:t>
            </a:r>
            <a:r>
              <a:rPr lang="vi-VN" altLang="en-US" sz="2800" b="1">
                <a:solidFill>
                  <a:srgbClr val="0000FF"/>
                </a:solidFill>
                <a:latin typeface="Times New Roman" pitchFamily="18" charset="0"/>
                <a:cs typeface="Arial" charset="0"/>
              </a:rPr>
              <a:t> n</a:t>
            </a:r>
            <a:r>
              <a:rPr lang="en-US" altLang="en-US" sz="2800" b="1">
                <a:solidFill>
                  <a:srgbClr val="0000FF"/>
                </a:solidFill>
                <a:latin typeface="Times New Roman" pitchFamily="18" charset="0"/>
                <a:cs typeface="Arial" charset="0"/>
              </a:rPr>
              <a:t>gồi nghe bà kể chuyện cổ tích dưới ánh trăng.</a:t>
            </a:r>
          </a:p>
        </p:txBody>
      </p:sp>
      <p:pic>
        <p:nvPicPr>
          <p:cNvPr id="24579"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76200"/>
            <a:ext cx="1258888"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8581" y="5677694"/>
            <a:ext cx="1258887"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963694" y="-73819"/>
            <a:ext cx="1258888"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885113" y="5680075"/>
            <a:ext cx="1258887"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13" name="Line 13"/>
          <p:cNvSpPr>
            <a:spLocks noChangeShapeType="1"/>
          </p:cNvSpPr>
          <p:nvPr/>
        </p:nvSpPr>
        <p:spPr bwMode="auto">
          <a:xfrm flipH="1">
            <a:off x="7696200" y="1676400"/>
            <a:ext cx="152400" cy="4318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214" name="Line 14"/>
          <p:cNvSpPr>
            <a:spLocks noChangeShapeType="1"/>
          </p:cNvSpPr>
          <p:nvPr/>
        </p:nvSpPr>
        <p:spPr bwMode="auto">
          <a:xfrm flipH="1">
            <a:off x="838200" y="2401888"/>
            <a:ext cx="152400" cy="3810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215" name="Line 15"/>
          <p:cNvSpPr>
            <a:spLocks noChangeShapeType="1"/>
          </p:cNvSpPr>
          <p:nvPr/>
        </p:nvSpPr>
        <p:spPr bwMode="auto">
          <a:xfrm flipH="1">
            <a:off x="4191000" y="3068638"/>
            <a:ext cx="80963" cy="4318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216" name="Line 16"/>
          <p:cNvSpPr>
            <a:spLocks noChangeShapeType="1"/>
          </p:cNvSpPr>
          <p:nvPr/>
        </p:nvSpPr>
        <p:spPr bwMode="auto">
          <a:xfrm flipH="1">
            <a:off x="5033963" y="3048000"/>
            <a:ext cx="152400" cy="3810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217" name="Line 17"/>
          <p:cNvSpPr>
            <a:spLocks noChangeShapeType="1"/>
          </p:cNvSpPr>
          <p:nvPr/>
        </p:nvSpPr>
        <p:spPr bwMode="auto">
          <a:xfrm flipH="1">
            <a:off x="5105400" y="3048000"/>
            <a:ext cx="152400" cy="3810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218" name="Line 18"/>
          <p:cNvSpPr>
            <a:spLocks noChangeShapeType="1"/>
          </p:cNvSpPr>
          <p:nvPr/>
        </p:nvSpPr>
        <p:spPr bwMode="auto">
          <a:xfrm flipH="1">
            <a:off x="4800600" y="3657600"/>
            <a:ext cx="152400" cy="3810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219" name="Line 19"/>
          <p:cNvSpPr>
            <a:spLocks noChangeShapeType="1"/>
          </p:cNvSpPr>
          <p:nvPr/>
        </p:nvSpPr>
        <p:spPr bwMode="auto">
          <a:xfrm flipH="1">
            <a:off x="3200400" y="2362200"/>
            <a:ext cx="152400" cy="4318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220" name="Line 20"/>
          <p:cNvSpPr>
            <a:spLocks noChangeShapeType="1"/>
          </p:cNvSpPr>
          <p:nvPr/>
        </p:nvSpPr>
        <p:spPr bwMode="auto">
          <a:xfrm flipH="1">
            <a:off x="3271838" y="2362200"/>
            <a:ext cx="144462" cy="4318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221" name="Line 21"/>
          <p:cNvSpPr>
            <a:spLocks noChangeShapeType="1"/>
          </p:cNvSpPr>
          <p:nvPr/>
        </p:nvSpPr>
        <p:spPr bwMode="auto">
          <a:xfrm flipH="1">
            <a:off x="7315200" y="2413000"/>
            <a:ext cx="152400" cy="3810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223" name="Line 23"/>
          <p:cNvSpPr>
            <a:spLocks noChangeShapeType="1"/>
          </p:cNvSpPr>
          <p:nvPr/>
        </p:nvSpPr>
        <p:spPr bwMode="auto">
          <a:xfrm flipH="1">
            <a:off x="6969125" y="3048000"/>
            <a:ext cx="152400" cy="3810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225" name="Line 25"/>
          <p:cNvSpPr>
            <a:spLocks noChangeShapeType="1"/>
          </p:cNvSpPr>
          <p:nvPr/>
        </p:nvSpPr>
        <p:spPr bwMode="auto">
          <a:xfrm flipH="1">
            <a:off x="4872038" y="3657600"/>
            <a:ext cx="152400" cy="3810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227" name="Line 27"/>
          <p:cNvSpPr>
            <a:spLocks noChangeShapeType="1"/>
          </p:cNvSpPr>
          <p:nvPr/>
        </p:nvSpPr>
        <p:spPr bwMode="auto">
          <a:xfrm flipH="1">
            <a:off x="4948238" y="5638800"/>
            <a:ext cx="152400" cy="3810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228" name="Line 28"/>
          <p:cNvSpPr>
            <a:spLocks noChangeShapeType="1"/>
          </p:cNvSpPr>
          <p:nvPr/>
        </p:nvSpPr>
        <p:spPr bwMode="auto">
          <a:xfrm flipH="1">
            <a:off x="4876800" y="5638800"/>
            <a:ext cx="152400" cy="3810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229" name="Line 29"/>
          <p:cNvSpPr>
            <a:spLocks noChangeShapeType="1"/>
          </p:cNvSpPr>
          <p:nvPr/>
        </p:nvSpPr>
        <p:spPr bwMode="auto">
          <a:xfrm flipH="1">
            <a:off x="5715000" y="4962525"/>
            <a:ext cx="152400" cy="3810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230" name="Line 30"/>
          <p:cNvSpPr>
            <a:spLocks noChangeShapeType="1"/>
          </p:cNvSpPr>
          <p:nvPr/>
        </p:nvSpPr>
        <p:spPr bwMode="auto">
          <a:xfrm flipH="1">
            <a:off x="3657600" y="4973638"/>
            <a:ext cx="152400" cy="36036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231" name="Line 31"/>
          <p:cNvSpPr>
            <a:spLocks noChangeShapeType="1"/>
          </p:cNvSpPr>
          <p:nvPr/>
        </p:nvSpPr>
        <p:spPr bwMode="auto">
          <a:xfrm flipH="1">
            <a:off x="7038975" y="4343400"/>
            <a:ext cx="82550" cy="3810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232" name="Line 32"/>
          <p:cNvSpPr>
            <a:spLocks noChangeShapeType="1"/>
          </p:cNvSpPr>
          <p:nvPr/>
        </p:nvSpPr>
        <p:spPr bwMode="auto">
          <a:xfrm flipH="1">
            <a:off x="7624763" y="1676400"/>
            <a:ext cx="142875" cy="4318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Rectangle 26">
            <a:extLst/>
          </p:cNvPr>
          <p:cNvSpPr/>
          <p:nvPr/>
        </p:nvSpPr>
        <p:spPr>
          <a:xfrm>
            <a:off x="685800" y="-1726"/>
            <a:ext cx="6359433" cy="923330"/>
          </a:xfrm>
          <a:prstGeom prst="rect">
            <a:avLst/>
          </a:prstGeom>
          <a:noFill/>
        </p:spPr>
        <p:txBody>
          <a:bodyPr wrap="none">
            <a:spAutoFit/>
          </a:bodyPr>
          <a:lstStyle/>
          <a:p>
            <a:pPr algn="ctr" eaLnBrk="1" hangingPunct="1">
              <a:defRPr/>
            </a:pPr>
            <a:r>
              <a:rPr lang="vi-VN" sz="5400" b="1" kern="10" dirty="0">
                <a:ln w="12700">
                  <a:solidFill>
                    <a:srgbClr val="000000">
                      <a:satMod val="155000"/>
                    </a:srgbClr>
                  </a:solidFill>
                  <a:prstDash val="solid"/>
                </a:ln>
                <a:solidFill>
                  <a:srgbClr val="C00000"/>
                </a:solidFill>
                <a:effectLst>
                  <a:outerShdw blurRad="41275" dist="20320" dir="1800000" algn="tl" rotWithShape="0">
                    <a:srgbClr val="000000">
                      <a:alpha val="40000"/>
                    </a:srgbClr>
                  </a:outerShdw>
                </a:effectLst>
                <a:latin typeface="Times New Roman"/>
                <a:cs typeface="Times New Roman"/>
              </a:rPr>
              <a:t>Luyện đọc diễn cảm:</a:t>
            </a:r>
          </a:p>
        </p:txBody>
      </p:sp>
      <p:sp>
        <p:nvSpPr>
          <p:cNvPr id="28" name="Line 13"/>
          <p:cNvSpPr>
            <a:spLocks noChangeShapeType="1"/>
          </p:cNvSpPr>
          <p:nvPr/>
        </p:nvSpPr>
        <p:spPr bwMode="auto">
          <a:xfrm flipH="1">
            <a:off x="5634038" y="1066800"/>
            <a:ext cx="152400" cy="4318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32"/>
          <p:cNvSpPr>
            <a:spLocks noChangeShapeType="1"/>
          </p:cNvSpPr>
          <p:nvPr/>
        </p:nvSpPr>
        <p:spPr bwMode="auto">
          <a:xfrm flipH="1">
            <a:off x="5562600" y="1066800"/>
            <a:ext cx="142875" cy="4318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slow">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0"/>
          <p:cNvSpPr txBox="1">
            <a:spLocks noChangeArrowheads="1"/>
          </p:cNvSpPr>
          <p:nvPr/>
        </p:nvSpPr>
        <p:spPr bwMode="auto">
          <a:xfrm>
            <a:off x="2057400" y="0"/>
            <a:ext cx="487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itchFamily="34" charset="0"/>
              </a:defRPr>
            </a:lvl1pPr>
            <a:lvl2pPr marL="742950" indent="-285750">
              <a:defRPr sz="3200">
                <a:solidFill>
                  <a:schemeClr val="tx1"/>
                </a:solidFill>
                <a:latin typeface=".VnTime" pitchFamily="34" charset="0"/>
              </a:defRPr>
            </a:lvl2pPr>
            <a:lvl3pPr marL="1143000" indent="-228600">
              <a:defRPr sz="3200">
                <a:solidFill>
                  <a:schemeClr val="tx1"/>
                </a:solidFill>
                <a:latin typeface=".VnTime" pitchFamily="34" charset="0"/>
              </a:defRPr>
            </a:lvl3pPr>
            <a:lvl4pPr marL="1600200" indent="-228600">
              <a:defRPr sz="3200">
                <a:solidFill>
                  <a:schemeClr val="tx1"/>
                </a:solidFill>
                <a:latin typeface=".VnTime" pitchFamily="34" charset="0"/>
              </a:defRPr>
            </a:lvl4pPr>
            <a:lvl5pPr marL="2057400" indent="-22860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algn="ctr" eaLnBrk="1" hangingPunct="1">
              <a:spcBef>
                <a:spcPct val="50000"/>
              </a:spcBef>
            </a:pPr>
            <a:r>
              <a:rPr lang="en-US" altLang="en-US" sz="3600" b="1" smtClean="0">
                <a:solidFill>
                  <a:srgbClr val="FF0000"/>
                </a:solidFill>
                <a:latin typeface="Times New Roman" pitchFamily="18" charset="0"/>
                <a:cs typeface="Arial" charset="0"/>
              </a:rPr>
              <a:t>Thư </a:t>
            </a:r>
            <a:r>
              <a:rPr lang="en-US" altLang="en-US" sz="3600" b="1">
                <a:solidFill>
                  <a:srgbClr val="FF0000"/>
                </a:solidFill>
                <a:latin typeface="Times New Roman" pitchFamily="18" charset="0"/>
                <a:cs typeface="Arial" charset="0"/>
              </a:rPr>
              <a:t>gửi bà </a:t>
            </a:r>
          </a:p>
        </p:txBody>
      </p:sp>
      <p:sp>
        <p:nvSpPr>
          <p:cNvPr id="25603" name="Text Box 12"/>
          <p:cNvSpPr txBox="1">
            <a:spLocks noChangeArrowheads="1"/>
          </p:cNvSpPr>
          <p:nvPr/>
        </p:nvSpPr>
        <p:spPr bwMode="auto">
          <a:xfrm>
            <a:off x="152400" y="681038"/>
            <a:ext cx="8839200"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itchFamily="34" charset="0"/>
              </a:defRPr>
            </a:lvl1pPr>
            <a:lvl2pPr marL="742950" indent="-285750">
              <a:defRPr sz="3200">
                <a:solidFill>
                  <a:schemeClr val="tx1"/>
                </a:solidFill>
                <a:latin typeface=".VnTime" pitchFamily="34" charset="0"/>
              </a:defRPr>
            </a:lvl2pPr>
            <a:lvl3pPr marL="1143000" indent="-228600">
              <a:defRPr sz="3200">
                <a:solidFill>
                  <a:schemeClr val="tx1"/>
                </a:solidFill>
                <a:latin typeface=".VnTime" pitchFamily="34" charset="0"/>
              </a:defRPr>
            </a:lvl3pPr>
            <a:lvl4pPr marL="1600200" indent="-228600">
              <a:defRPr sz="3200">
                <a:solidFill>
                  <a:schemeClr val="tx1"/>
                </a:solidFill>
                <a:latin typeface=".VnTime" pitchFamily="34" charset="0"/>
              </a:defRPr>
            </a:lvl4pPr>
            <a:lvl5pPr marL="2057400" indent="-22860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algn="ctr" eaLnBrk="1" hangingPunct="1"/>
            <a:r>
              <a:rPr lang="en-US" altLang="en-US" sz="2400" b="1">
                <a:solidFill>
                  <a:srgbClr val="000000"/>
                </a:solidFill>
                <a:latin typeface="Times New Roman" pitchFamily="18" charset="0"/>
                <a:cs typeface="Arial" charset="0"/>
              </a:rPr>
              <a:t>                                     Hải phòng, ngày 6 tháng 11 </a:t>
            </a:r>
            <a:r>
              <a:rPr lang="vi-VN" altLang="en-US" sz="2400" b="1">
                <a:solidFill>
                  <a:srgbClr val="000000"/>
                </a:solidFill>
                <a:latin typeface="Times New Roman" pitchFamily="18" charset="0"/>
                <a:cs typeface="Arial" charset="0"/>
              </a:rPr>
              <a:t>năm</a:t>
            </a:r>
            <a:r>
              <a:rPr lang="en-US" altLang="en-US" sz="2400" b="1">
                <a:solidFill>
                  <a:srgbClr val="000000"/>
                </a:solidFill>
                <a:latin typeface="Times New Roman" pitchFamily="18" charset="0"/>
                <a:cs typeface="Arial" charset="0"/>
              </a:rPr>
              <a:t> 2003 </a:t>
            </a:r>
          </a:p>
          <a:p>
            <a:pPr eaLnBrk="1" hangingPunct="1"/>
            <a:r>
              <a:rPr lang="en-US" altLang="en-US" sz="2400" b="1">
                <a:solidFill>
                  <a:srgbClr val="000000"/>
                </a:solidFill>
                <a:latin typeface="Times New Roman" pitchFamily="18" charset="0"/>
                <a:cs typeface="Arial" charset="0"/>
              </a:rPr>
              <a:t>	Bà kính yêu !</a:t>
            </a:r>
          </a:p>
          <a:p>
            <a:pPr eaLnBrk="1" hangingPunct="1"/>
            <a:r>
              <a:rPr lang="en-US" altLang="en-US" sz="2400" b="1">
                <a:solidFill>
                  <a:srgbClr val="000000"/>
                </a:solidFill>
                <a:latin typeface="Times New Roman" pitchFamily="18" charset="0"/>
                <a:cs typeface="Arial" charset="0"/>
              </a:rPr>
              <a:t>	Lâu rồi, cháu chưa được về quê, cháu nhớ bà lắm.</a:t>
            </a:r>
          </a:p>
          <a:p>
            <a:pPr eaLnBrk="1" hangingPunct="1"/>
            <a:r>
              <a:rPr lang="en-US" altLang="en-US" sz="2400" b="1">
                <a:solidFill>
                  <a:srgbClr val="000000"/>
                </a:solidFill>
                <a:latin typeface="Times New Roman" pitchFamily="18" charset="0"/>
                <a:cs typeface="Arial" charset="0"/>
              </a:rPr>
              <a:t>	Dạo này bà có khỏe không ạ ?</a:t>
            </a:r>
          </a:p>
          <a:p>
            <a:pPr eaLnBrk="1" hangingPunct="1"/>
            <a:r>
              <a:rPr lang="en-US" altLang="en-US" sz="2400" b="1">
                <a:solidFill>
                  <a:srgbClr val="000000"/>
                </a:solidFill>
                <a:latin typeface="Times New Roman" pitchFamily="18" charset="0"/>
                <a:cs typeface="Arial" charset="0"/>
              </a:rPr>
              <a:t>	Gia đình cháu ngoài này vẫn bình thường. N</a:t>
            </a:r>
            <a:r>
              <a:rPr lang="vi-VN" altLang="en-US" sz="2400" b="1">
                <a:solidFill>
                  <a:srgbClr val="000000"/>
                </a:solidFill>
                <a:latin typeface="Times New Roman" pitchFamily="18" charset="0"/>
                <a:cs typeface="Arial" charset="0"/>
              </a:rPr>
              <a:t>ăm</a:t>
            </a:r>
            <a:r>
              <a:rPr lang="en-US" altLang="en-US" sz="2400" b="1">
                <a:solidFill>
                  <a:srgbClr val="000000"/>
                </a:solidFill>
                <a:latin typeface="Times New Roman" pitchFamily="18" charset="0"/>
                <a:cs typeface="Arial" charset="0"/>
              </a:rPr>
              <a:t> nay, cháu học lớp 3. Từ đầu </a:t>
            </a:r>
            <a:r>
              <a:rPr lang="vi-VN" altLang="en-US" sz="2400" b="1">
                <a:solidFill>
                  <a:srgbClr val="000000"/>
                </a:solidFill>
                <a:latin typeface="Times New Roman" pitchFamily="18" charset="0"/>
                <a:cs typeface="Arial" charset="0"/>
              </a:rPr>
              <a:t>năm</a:t>
            </a:r>
            <a:r>
              <a:rPr lang="en-US" altLang="en-US" sz="2400" b="1">
                <a:solidFill>
                  <a:srgbClr val="000000"/>
                </a:solidFill>
                <a:latin typeface="Times New Roman" pitchFamily="18" charset="0"/>
                <a:cs typeface="Arial" charset="0"/>
              </a:rPr>
              <a:t> học đến giờ, cháu được tám điểm 10 rồi đấy, bà ạ! Ngày nghỉ, cháu thường được bố mẹ cháu cho đi  chơi.</a:t>
            </a:r>
          </a:p>
          <a:p>
            <a:pPr eaLnBrk="1" hangingPunct="1"/>
            <a:r>
              <a:rPr lang="en-US" altLang="en-US" sz="2400" b="1">
                <a:solidFill>
                  <a:srgbClr val="000000"/>
                </a:solidFill>
                <a:latin typeface="Times New Roman" pitchFamily="18" charset="0"/>
                <a:cs typeface="Arial" charset="0"/>
              </a:rPr>
              <a:t>	Cháu vẫn nhớ </a:t>
            </a:r>
            <a:r>
              <a:rPr lang="vi-VN" altLang="en-US" sz="2400" b="1">
                <a:solidFill>
                  <a:srgbClr val="000000"/>
                </a:solidFill>
                <a:latin typeface="Times New Roman" pitchFamily="18" charset="0"/>
                <a:cs typeface="Arial" charset="0"/>
              </a:rPr>
              <a:t>năm</a:t>
            </a:r>
            <a:r>
              <a:rPr lang="en-US" altLang="en-US" sz="2400" b="1">
                <a:solidFill>
                  <a:srgbClr val="000000"/>
                </a:solidFill>
                <a:latin typeface="Times New Roman" pitchFamily="18" charset="0"/>
                <a:cs typeface="Arial" charset="0"/>
              </a:rPr>
              <a:t> ngoái được về quê, thả diều cùng anh Tuấn trên đê và đêm đêm ngồi nghe bà kể chuyện cổ tích dưới ánh trăng.</a:t>
            </a:r>
          </a:p>
          <a:p>
            <a:pPr eaLnBrk="1" hangingPunct="1"/>
            <a:r>
              <a:rPr lang="en-US" altLang="en-US" sz="2400" b="1">
                <a:solidFill>
                  <a:srgbClr val="000000"/>
                </a:solidFill>
                <a:latin typeface="Times New Roman" pitchFamily="18" charset="0"/>
                <a:cs typeface="Arial" charset="0"/>
              </a:rPr>
              <a:t>	Cháu hứa với bà sẽ học thật giỏi, luôn chăm ngoan để bà vui. Cháu kính chúc bà luôn mạnh khỏe, sống lâu. Cháu mong chóng đến hè để được về quê thăm bà.</a:t>
            </a:r>
          </a:p>
          <a:p>
            <a:pPr eaLnBrk="1" hangingPunct="1"/>
            <a:endParaRPr lang="en-US" altLang="en-US" sz="2400" b="1">
              <a:solidFill>
                <a:srgbClr val="000000"/>
              </a:solidFill>
              <a:latin typeface="Times New Roman" pitchFamily="18" charset="0"/>
              <a:cs typeface="Arial" charset="0"/>
            </a:endParaRPr>
          </a:p>
        </p:txBody>
      </p:sp>
      <p:sp>
        <p:nvSpPr>
          <p:cNvPr id="25604" name="Text Box 13"/>
          <p:cNvSpPr txBox="1">
            <a:spLocks noChangeArrowheads="1"/>
          </p:cNvSpPr>
          <p:nvPr/>
        </p:nvSpPr>
        <p:spPr bwMode="auto">
          <a:xfrm>
            <a:off x="5257800" y="5505450"/>
            <a:ext cx="2895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itchFamily="34" charset="0"/>
              </a:defRPr>
            </a:lvl1pPr>
            <a:lvl2pPr marL="742950" indent="-285750">
              <a:defRPr sz="3200">
                <a:solidFill>
                  <a:schemeClr val="tx1"/>
                </a:solidFill>
                <a:latin typeface=".VnTime" pitchFamily="34" charset="0"/>
              </a:defRPr>
            </a:lvl2pPr>
            <a:lvl3pPr marL="1143000" indent="-228600">
              <a:defRPr sz="3200">
                <a:solidFill>
                  <a:schemeClr val="tx1"/>
                </a:solidFill>
                <a:latin typeface=".VnTime" pitchFamily="34" charset="0"/>
              </a:defRPr>
            </a:lvl3pPr>
            <a:lvl4pPr marL="1600200" indent="-228600">
              <a:defRPr sz="3200">
                <a:solidFill>
                  <a:schemeClr val="tx1"/>
                </a:solidFill>
                <a:latin typeface=".VnTime" pitchFamily="34" charset="0"/>
              </a:defRPr>
            </a:lvl4pPr>
            <a:lvl5pPr marL="2057400" indent="-22860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algn="ctr" eaLnBrk="1" hangingPunct="1"/>
            <a:r>
              <a:rPr lang="en-US" altLang="en-US" sz="2400" b="1">
                <a:solidFill>
                  <a:srgbClr val="000000"/>
                </a:solidFill>
                <a:latin typeface="Times New Roman" pitchFamily="18" charset="0"/>
                <a:cs typeface="Arial" charset="0"/>
              </a:rPr>
              <a:t>Cháu của bà</a:t>
            </a:r>
          </a:p>
          <a:p>
            <a:pPr algn="ctr" eaLnBrk="1" hangingPunct="1"/>
            <a:r>
              <a:rPr lang="en-US" altLang="en-US" sz="2400" b="1">
                <a:solidFill>
                  <a:srgbClr val="000000"/>
                </a:solidFill>
                <a:latin typeface="Times New Roman" pitchFamily="18" charset="0"/>
                <a:cs typeface="Arial" charset="0"/>
              </a:rPr>
              <a:t> </a:t>
            </a:r>
            <a:r>
              <a:rPr lang="en-US" altLang="en-US" sz="2400" b="1" i="1">
                <a:solidFill>
                  <a:srgbClr val="000000"/>
                </a:solidFill>
                <a:latin typeface="Times New Roman" pitchFamily="18" charset="0"/>
                <a:cs typeface="Arial" charset="0"/>
              </a:rPr>
              <a:t>Đức </a:t>
            </a:r>
          </a:p>
          <a:p>
            <a:pPr algn="ctr" eaLnBrk="1" hangingPunct="1"/>
            <a:r>
              <a:rPr lang="en-US" altLang="en-US" sz="2400" b="1">
                <a:solidFill>
                  <a:srgbClr val="000000"/>
                </a:solidFill>
                <a:latin typeface="Times New Roman" pitchFamily="18" charset="0"/>
                <a:cs typeface="Arial" charset="0"/>
              </a:rPr>
              <a:t>Trần Hoài Đức </a:t>
            </a:r>
          </a:p>
        </p:txBody>
      </p:sp>
      <p:pic>
        <p:nvPicPr>
          <p:cNvPr id="25605"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477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8894" y="5626894"/>
            <a:ext cx="1189037" cy="118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03382" y="2381"/>
            <a:ext cx="11430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885113" y="5603875"/>
            <a:ext cx="1258887"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8" name="Picture 2" descr="Kết quả hình ảnh cho Hình ảnh lá th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75" y="152400"/>
            <a:ext cx="8797925" cy="647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AutoShape 4" descr="Kết quả hình ảnh cho Hình ảnh lá thư"/>
          <p:cNvSpPr>
            <a:spLocks noChangeAspect="1" noChangeArrowheads="1"/>
          </p:cNvSpPr>
          <p:nvPr/>
        </p:nvSpPr>
        <p:spPr bwMode="auto">
          <a:xfrm>
            <a:off x="193675" y="-2428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solidFill>
                <a:srgbClr val="000000"/>
              </a:solidFill>
            </a:endParaRPr>
          </a:p>
        </p:txBody>
      </p:sp>
      <p:sp>
        <p:nvSpPr>
          <p:cNvPr id="26628" name="AutoShape 6" descr="Kết quả hình ảnh cho Hình ảnh lá thư"/>
          <p:cNvSpPr>
            <a:spLocks noChangeAspect="1" noChangeArrowheads="1"/>
          </p:cNvSpPr>
          <p:nvPr/>
        </p:nvSpPr>
        <p:spPr bwMode="auto">
          <a:xfrm>
            <a:off x="346075" y="-904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solidFill>
                <a:srgbClr val="000000"/>
              </a:solidFill>
            </a:endParaRPr>
          </a:p>
        </p:txBody>
      </p:sp>
      <p:pic>
        <p:nvPicPr>
          <p:cNvPr id="203788" name="Picture 12" descr="Kết quả hình ảnh cho Hình ảnh lá th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2400"/>
            <a:ext cx="7578725" cy="656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786" name="Picture 10" descr="Hình ảnh có liên qu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52400"/>
            <a:ext cx="5011738" cy="653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792" name="Picture 16" descr="Hình ảnh có liên qu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7263" y="152400"/>
            <a:ext cx="5697537" cy="655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790" name="Picture 14" descr="Kết quả hình ảnh cho Hình ảnh lá thư"/>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80963"/>
            <a:ext cx="6680200" cy="667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203778"/>
                                        </p:tgtEl>
                                        <p:attrNameLst>
                                          <p:attrName>style.visibility</p:attrName>
                                        </p:attrNameLst>
                                      </p:cBhvr>
                                      <p:to>
                                        <p:strVal val="visible"/>
                                      </p:to>
                                    </p:set>
                                    <p:anim calcmode="lin" valueType="num">
                                      <p:cBhvr>
                                        <p:cTn id="7" dur="1000" fill="hold"/>
                                        <p:tgtEl>
                                          <p:spTgt spid="203778"/>
                                        </p:tgtEl>
                                        <p:attrNameLst>
                                          <p:attrName>ppt_w</p:attrName>
                                        </p:attrNameLst>
                                      </p:cBhvr>
                                      <p:tavLst>
                                        <p:tav tm="0">
                                          <p:val>
                                            <p:fltVal val="0"/>
                                          </p:val>
                                        </p:tav>
                                        <p:tav tm="100000">
                                          <p:val>
                                            <p:strVal val="#ppt_w"/>
                                          </p:val>
                                        </p:tav>
                                      </p:tavLst>
                                    </p:anim>
                                    <p:anim calcmode="lin" valueType="num">
                                      <p:cBhvr>
                                        <p:cTn id="8" dur="1000" fill="hold"/>
                                        <p:tgtEl>
                                          <p:spTgt spid="203778"/>
                                        </p:tgtEl>
                                        <p:attrNameLst>
                                          <p:attrName>ppt_h</p:attrName>
                                        </p:attrNameLst>
                                      </p:cBhvr>
                                      <p:tavLst>
                                        <p:tav tm="0">
                                          <p:val>
                                            <p:fltVal val="0"/>
                                          </p:val>
                                        </p:tav>
                                        <p:tav tm="100000">
                                          <p:val>
                                            <p:strVal val="#ppt_h"/>
                                          </p:val>
                                        </p:tav>
                                      </p:tavLst>
                                    </p:anim>
                                    <p:anim calcmode="lin" valueType="num">
                                      <p:cBhvr>
                                        <p:cTn id="9" dur="1000" fill="hold"/>
                                        <p:tgtEl>
                                          <p:spTgt spid="203778"/>
                                        </p:tgtEl>
                                        <p:attrNameLst>
                                          <p:attrName>style.rotation</p:attrName>
                                        </p:attrNameLst>
                                      </p:cBhvr>
                                      <p:tavLst>
                                        <p:tav tm="0">
                                          <p:val>
                                            <p:fltVal val="90"/>
                                          </p:val>
                                        </p:tav>
                                        <p:tav tm="100000">
                                          <p:val>
                                            <p:fltVal val="0"/>
                                          </p:val>
                                        </p:tav>
                                      </p:tavLst>
                                    </p:anim>
                                    <p:animEffect transition="in" filter="fade">
                                      <p:cBhvr>
                                        <p:cTn id="10" dur="1000"/>
                                        <p:tgtEl>
                                          <p:spTgt spid="20377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203788"/>
                                        </p:tgtEl>
                                        <p:attrNameLst>
                                          <p:attrName>style.visibility</p:attrName>
                                        </p:attrNameLst>
                                      </p:cBhvr>
                                      <p:to>
                                        <p:strVal val="visible"/>
                                      </p:to>
                                    </p:set>
                                    <p:anim calcmode="lin" valueType="num">
                                      <p:cBhvr additive="base">
                                        <p:cTn id="15" dur="500" fill="hold"/>
                                        <p:tgtEl>
                                          <p:spTgt spid="203788"/>
                                        </p:tgtEl>
                                        <p:attrNameLst>
                                          <p:attrName>ppt_x</p:attrName>
                                        </p:attrNameLst>
                                      </p:cBhvr>
                                      <p:tavLst>
                                        <p:tav tm="0">
                                          <p:val>
                                            <p:strVal val="#ppt_x"/>
                                          </p:val>
                                        </p:tav>
                                        <p:tav tm="100000">
                                          <p:val>
                                            <p:strVal val="#ppt_x"/>
                                          </p:val>
                                        </p:tav>
                                      </p:tavLst>
                                    </p:anim>
                                    <p:anim calcmode="lin" valueType="num">
                                      <p:cBhvr additive="base">
                                        <p:cTn id="16" dur="500" fill="hold"/>
                                        <p:tgtEl>
                                          <p:spTgt spid="203788"/>
                                        </p:tgtEl>
                                        <p:attrNameLst>
                                          <p:attrName>ppt_y</p:attrName>
                                        </p:attrNameLst>
                                      </p:cBhvr>
                                      <p:tavLst>
                                        <p:tav tm="0">
                                          <p:val>
                                            <p:strVal val="1+#ppt_h/2"/>
                                          </p:val>
                                        </p:tav>
                                        <p:tav tm="100000">
                                          <p:val>
                                            <p:strVal val="#ppt_y"/>
                                          </p:val>
                                        </p:tav>
                                      </p:tavLst>
                                    </p:anim>
                                  </p:childTnLst>
                                </p:cTn>
                              </p:par>
                              <p:par>
                                <p:cTn id="17" presetID="42" presetClass="exit" presetSubtype="0" fill="hold" nodeType="withEffect">
                                  <p:stCondLst>
                                    <p:cond delay="0"/>
                                  </p:stCondLst>
                                  <p:childTnLst>
                                    <p:animEffect transition="out" filter="fade">
                                      <p:cBhvr>
                                        <p:cTn id="18" dur="1000"/>
                                        <p:tgtEl>
                                          <p:spTgt spid="203778"/>
                                        </p:tgtEl>
                                      </p:cBhvr>
                                    </p:animEffect>
                                    <p:anim calcmode="lin" valueType="num">
                                      <p:cBhvr>
                                        <p:cTn id="19" dur="1000"/>
                                        <p:tgtEl>
                                          <p:spTgt spid="203778"/>
                                        </p:tgtEl>
                                        <p:attrNameLst>
                                          <p:attrName>ppt_x</p:attrName>
                                        </p:attrNameLst>
                                      </p:cBhvr>
                                      <p:tavLst>
                                        <p:tav tm="0">
                                          <p:val>
                                            <p:strVal val="ppt_x"/>
                                          </p:val>
                                        </p:tav>
                                        <p:tav tm="100000">
                                          <p:val>
                                            <p:strVal val="ppt_x"/>
                                          </p:val>
                                        </p:tav>
                                      </p:tavLst>
                                    </p:anim>
                                    <p:anim calcmode="lin" valueType="num">
                                      <p:cBhvr>
                                        <p:cTn id="20" dur="1000"/>
                                        <p:tgtEl>
                                          <p:spTgt spid="203778"/>
                                        </p:tgtEl>
                                        <p:attrNameLst>
                                          <p:attrName>ppt_y</p:attrName>
                                        </p:attrNameLst>
                                      </p:cBhvr>
                                      <p:tavLst>
                                        <p:tav tm="0">
                                          <p:val>
                                            <p:strVal val="ppt_y"/>
                                          </p:val>
                                        </p:tav>
                                        <p:tav tm="100000">
                                          <p:val>
                                            <p:strVal val="ppt_y+.1"/>
                                          </p:val>
                                        </p:tav>
                                      </p:tavLst>
                                    </p:anim>
                                    <p:set>
                                      <p:cBhvr>
                                        <p:cTn id="21" dur="1" fill="hold">
                                          <p:stCondLst>
                                            <p:cond delay="999"/>
                                          </p:stCondLst>
                                        </p:cTn>
                                        <p:tgtEl>
                                          <p:spTgt spid="203778"/>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nodeType="clickEffect">
                                  <p:stCondLst>
                                    <p:cond delay="0"/>
                                  </p:stCondLst>
                                  <p:childTnLst>
                                    <p:set>
                                      <p:cBhvr>
                                        <p:cTn id="25" dur="1" fill="hold">
                                          <p:stCondLst>
                                            <p:cond delay="0"/>
                                          </p:stCondLst>
                                        </p:cTn>
                                        <p:tgtEl>
                                          <p:spTgt spid="203786"/>
                                        </p:tgtEl>
                                        <p:attrNameLst>
                                          <p:attrName>style.visibility</p:attrName>
                                        </p:attrNameLst>
                                      </p:cBhvr>
                                      <p:to>
                                        <p:strVal val="visible"/>
                                      </p:to>
                                    </p:set>
                                    <p:animEffect transition="in" filter="barn(inVertical)">
                                      <p:cBhvr>
                                        <p:cTn id="26" dur="500"/>
                                        <p:tgtEl>
                                          <p:spTgt spid="203786"/>
                                        </p:tgtEl>
                                      </p:cBhvr>
                                    </p:animEffect>
                                  </p:childTnLst>
                                </p:cTn>
                              </p:par>
                              <p:par>
                                <p:cTn id="27" presetID="16" presetClass="exit" presetSubtype="21" fill="hold" nodeType="withEffect">
                                  <p:stCondLst>
                                    <p:cond delay="0"/>
                                  </p:stCondLst>
                                  <p:childTnLst>
                                    <p:animEffect transition="out" filter="barn(inVertical)">
                                      <p:cBhvr>
                                        <p:cTn id="28" dur="500"/>
                                        <p:tgtEl>
                                          <p:spTgt spid="203788"/>
                                        </p:tgtEl>
                                      </p:cBhvr>
                                    </p:animEffect>
                                    <p:set>
                                      <p:cBhvr>
                                        <p:cTn id="29" dur="1" fill="hold">
                                          <p:stCondLst>
                                            <p:cond delay="499"/>
                                          </p:stCondLst>
                                        </p:cTn>
                                        <p:tgtEl>
                                          <p:spTgt spid="203788"/>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1" fill="hold" nodeType="clickEffect">
                                  <p:stCondLst>
                                    <p:cond delay="0"/>
                                  </p:stCondLst>
                                  <p:childTnLst>
                                    <p:set>
                                      <p:cBhvr>
                                        <p:cTn id="33" dur="1" fill="hold">
                                          <p:stCondLst>
                                            <p:cond delay="0"/>
                                          </p:stCondLst>
                                        </p:cTn>
                                        <p:tgtEl>
                                          <p:spTgt spid="203792"/>
                                        </p:tgtEl>
                                        <p:attrNameLst>
                                          <p:attrName>style.visibility</p:attrName>
                                        </p:attrNameLst>
                                      </p:cBhvr>
                                      <p:to>
                                        <p:strVal val="visible"/>
                                      </p:to>
                                    </p:set>
                                    <p:animEffect transition="in" filter="barn(inVertical)">
                                      <p:cBhvr>
                                        <p:cTn id="34" dur="500"/>
                                        <p:tgtEl>
                                          <p:spTgt spid="203792"/>
                                        </p:tgtEl>
                                      </p:cBhvr>
                                    </p:animEffect>
                                  </p:childTnLst>
                                </p:cTn>
                              </p:par>
                              <p:par>
                                <p:cTn id="35" presetID="16" presetClass="exit" presetSubtype="21" fill="hold" nodeType="withEffect">
                                  <p:stCondLst>
                                    <p:cond delay="0"/>
                                  </p:stCondLst>
                                  <p:childTnLst>
                                    <p:animEffect transition="out" filter="barn(inVertical)">
                                      <p:cBhvr>
                                        <p:cTn id="36" dur="500"/>
                                        <p:tgtEl>
                                          <p:spTgt spid="203786"/>
                                        </p:tgtEl>
                                      </p:cBhvr>
                                    </p:animEffect>
                                    <p:set>
                                      <p:cBhvr>
                                        <p:cTn id="37" dur="1" fill="hold">
                                          <p:stCondLst>
                                            <p:cond delay="499"/>
                                          </p:stCondLst>
                                        </p:cTn>
                                        <p:tgtEl>
                                          <p:spTgt spid="203786"/>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45" presetClass="entr" presetSubtype="0" fill="hold" nodeType="clickEffect">
                                  <p:stCondLst>
                                    <p:cond delay="0"/>
                                  </p:stCondLst>
                                  <p:childTnLst>
                                    <p:set>
                                      <p:cBhvr>
                                        <p:cTn id="41" dur="1" fill="hold">
                                          <p:stCondLst>
                                            <p:cond delay="0"/>
                                          </p:stCondLst>
                                        </p:cTn>
                                        <p:tgtEl>
                                          <p:spTgt spid="203790"/>
                                        </p:tgtEl>
                                        <p:attrNameLst>
                                          <p:attrName>style.visibility</p:attrName>
                                        </p:attrNameLst>
                                      </p:cBhvr>
                                      <p:to>
                                        <p:strVal val="visible"/>
                                      </p:to>
                                    </p:set>
                                    <p:animEffect transition="in" filter="fade">
                                      <p:cBhvr>
                                        <p:cTn id="42" dur="700"/>
                                        <p:tgtEl>
                                          <p:spTgt spid="203790"/>
                                        </p:tgtEl>
                                      </p:cBhvr>
                                    </p:animEffect>
                                    <p:anim calcmode="lin" valueType="num">
                                      <p:cBhvr>
                                        <p:cTn id="43" dur="700" fill="hold"/>
                                        <p:tgtEl>
                                          <p:spTgt spid="203790"/>
                                        </p:tgtEl>
                                        <p:attrNameLst>
                                          <p:attrName>ppt_w</p:attrName>
                                        </p:attrNameLst>
                                      </p:cBhvr>
                                      <p:tavLst>
                                        <p:tav tm="0" fmla="#ppt_w*sin(2.5*pi*$)">
                                          <p:val>
                                            <p:fltVal val="0"/>
                                          </p:val>
                                        </p:tav>
                                        <p:tav tm="100000">
                                          <p:val>
                                            <p:fltVal val="1"/>
                                          </p:val>
                                        </p:tav>
                                      </p:tavLst>
                                    </p:anim>
                                    <p:anim calcmode="lin" valueType="num">
                                      <p:cBhvr>
                                        <p:cTn id="44" dur="700" fill="hold"/>
                                        <p:tgtEl>
                                          <p:spTgt spid="203790"/>
                                        </p:tgtEl>
                                        <p:attrNameLst>
                                          <p:attrName>ppt_h</p:attrName>
                                        </p:attrNameLst>
                                      </p:cBhvr>
                                      <p:tavLst>
                                        <p:tav tm="0">
                                          <p:val>
                                            <p:strVal val="#ppt_h"/>
                                          </p:val>
                                        </p:tav>
                                        <p:tav tm="100000">
                                          <p:val>
                                            <p:strVal val="#ppt_h"/>
                                          </p:val>
                                        </p:tav>
                                      </p:tavLst>
                                    </p:anim>
                                  </p:childTnLst>
                                </p:cTn>
                              </p:par>
                              <p:par>
                                <p:cTn id="45" presetID="14" presetClass="exit" presetSubtype="10" fill="hold" nodeType="withEffect">
                                  <p:stCondLst>
                                    <p:cond delay="0"/>
                                  </p:stCondLst>
                                  <p:childTnLst>
                                    <p:animEffect transition="out" filter="randombar(horizontal)">
                                      <p:cBhvr>
                                        <p:cTn id="46" dur="500"/>
                                        <p:tgtEl>
                                          <p:spTgt spid="203792"/>
                                        </p:tgtEl>
                                      </p:cBhvr>
                                    </p:animEffect>
                                    <p:set>
                                      <p:cBhvr>
                                        <p:cTn id="47" dur="1" fill="hold">
                                          <p:stCondLst>
                                            <p:cond delay="499"/>
                                          </p:stCondLst>
                                        </p:cTn>
                                        <p:tgtEl>
                                          <p:spTgt spid="2037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477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8894" y="5626894"/>
            <a:ext cx="1189037" cy="118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03382" y="2381"/>
            <a:ext cx="11430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885113" y="5603875"/>
            <a:ext cx="1258887"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loud 1"/>
          <p:cNvSpPr/>
          <p:nvPr/>
        </p:nvSpPr>
        <p:spPr>
          <a:xfrm>
            <a:off x="1524000" y="1149927"/>
            <a:ext cx="5943600" cy="3352800"/>
          </a:xfrm>
          <a:prstGeom prst="cloud">
            <a:avLst/>
          </a:prstGeom>
          <a:solidFill>
            <a:schemeClr val="accent5"/>
          </a:solidFill>
          <a:ln>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solidFill>
                  <a:srgbClr val="FF0000"/>
                </a:solidFill>
                <a:latin typeface="Times New Roman" pitchFamily="18" charset="0"/>
                <a:cs typeface="Times New Roman" pitchFamily="18" charset="0"/>
              </a:rPr>
              <a:t>Củng cố - Dặn dò</a:t>
            </a:r>
            <a:endParaRPr lang="en-US" sz="4800" b="1">
              <a:solidFill>
                <a:srgbClr val="FF0000"/>
              </a:solidFill>
              <a:latin typeface="Times New Roman" pitchFamily="18" charset="0"/>
              <a:cs typeface="Times New Roman" pitchFamily="18"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ml00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Content Placeholder 2"/>
          <p:cNvSpPr txBox="1">
            <a:spLocks/>
          </p:cNvSpPr>
          <p:nvPr/>
        </p:nvSpPr>
        <p:spPr bwMode="auto">
          <a:xfrm>
            <a:off x="1219200" y="4876800"/>
            <a:ext cx="7162801"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200">
                <a:solidFill>
                  <a:schemeClr val="tx1"/>
                </a:solidFill>
                <a:latin typeface=".VnTime" pitchFamily="34" charset="0"/>
              </a:defRPr>
            </a:lvl1pPr>
            <a:lvl2pPr marL="742950" indent="-285750">
              <a:defRPr sz="3200">
                <a:solidFill>
                  <a:schemeClr val="tx1"/>
                </a:solidFill>
                <a:latin typeface=".VnTime" pitchFamily="34" charset="0"/>
              </a:defRPr>
            </a:lvl2pPr>
            <a:lvl3pPr marL="1143000" indent="-228600">
              <a:defRPr sz="3200">
                <a:solidFill>
                  <a:schemeClr val="tx1"/>
                </a:solidFill>
                <a:latin typeface=".VnTime" pitchFamily="34" charset="0"/>
              </a:defRPr>
            </a:lvl3pPr>
            <a:lvl4pPr marL="1600200" indent="-228600">
              <a:defRPr sz="3200">
                <a:solidFill>
                  <a:schemeClr val="tx1"/>
                </a:solidFill>
                <a:latin typeface=".VnTime" pitchFamily="34" charset="0"/>
              </a:defRPr>
            </a:lvl4pPr>
            <a:lvl5pPr marL="2057400" indent="-22860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lvl="1" algn="ctr">
              <a:spcBef>
                <a:spcPct val="20000"/>
              </a:spcBef>
              <a:buClr>
                <a:srgbClr val="BBE0E3"/>
              </a:buClr>
              <a:buFont typeface="Wingdings" pitchFamily="2" charset="2"/>
              <a:buNone/>
            </a:pPr>
            <a:r>
              <a:rPr lang="en-US" altLang="en-US" sz="4400" b="1">
                <a:solidFill>
                  <a:srgbClr val="FF0000"/>
                </a:solidFill>
                <a:latin typeface="Times New Roman" pitchFamily="18" charset="0"/>
                <a:cs typeface="Times New Roman" pitchFamily="18" charset="0"/>
              </a:rPr>
              <a:t>Chúc các em </a:t>
            </a:r>
            <a:endParaRPr lang="en-US" altLang="en-US" sz="4400" b="1" smtClean="0">
              <a:solidFill>
                <a:srgbClr val="FF0000"/>
              </a:solidFill>
              <a:latin typeface="Times New Roman" pitchFamily="18" charset="0"/>
              <a:cs typeface="Times New Roman" pitchFamily="18" charset="0"/>
            </a:endParaRPr>
          </a:p>
          <a:p>
            <a:pPr lvl="1" algn="ctr">
              <a:spcBef>
                <a:spcPct val="20000"/>
              </a:spcBef>
              <a:buClr>
                <a:srgbClr val="BBE0E3"/>
              </a:buClr>
              <a:buFont typeface="Wingdings" pitchFamily="2" charset="2"/>
              <a:buNone/>
            </a:pPr>
            <a:r>
              <a:rPr lang="en-US" altLang="en-US" sz="4400" b="1" smtClean="0">
                <a:solidFill>
                  <a:srgbClr val="FF0000"/>
                </a:solidFill>
                <a:latin typeface="Times New Roman" pitchFamily="18" charset="0"/>
                <a:cs typeface="Times New Roman" pitchFamily="18" charset="0"/>
              </a:rPr>
              <a:t>chăm </a:t>
            </a:r>
            <a:r>
              <a:rPr lang="en-US" altLang="en-US" sz="4400" b="1">
                <a:solidFill>
                  <a:srgbClr val="FF0000"/>
                </a:solidFill>
                <a:latin typeface="Times New Roman" pitchFamily="18" charset="0"/>
                <a:cs typeface="Times New Roman" pitchFamily="18" charset="0"/>
              </a:rPr>
              <a:t>ngoan, học </a:t>
            </a:r>
            <a:r>
              <a:rPr lang="en-US" altLang="en-US" sz="4400" b="1" smtClean="0">
                <a:solidFill>
                  <a:srgbClr val="FF0000"/>
                </a:solidFill>
                <a:latin typeface="Times New Roman" pitchFamily="18" charset="0"/>
                <a:cs typeface="Times New Roman" pitchFamily="18" charset="0"/>
              </a:rPr>
              <a:t>giỏi</a:t>
            </a:r>
            <a:endParaRPr lang="en-US" altLang="en-US" sz="4400" b="1">
              <a:solidFill>
                <a:srgbClr val="FF0000"/>
              </a:solidFill>
              <a:latin typeface="Times New Roman" pitchFamily="18" charset="0"/>
              <a:cs typeface="Times New Roman" pitchFamily="18" charset="0"/>
            </a:endParaRPr>
          </a:p>
        </p:txBody>
      </p:sp>
    </p:spTree>
  </p:cSld>
  <p:clrMapOvr>
    <a:masterClrMapping/>
  </p:clrMapOvr>
  <p:transition spd="slow">
    <p:checker/>
    <p:sndAc>
      <p:stSnd>
        <p:snd r:embed="rId2" name="click.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 0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70025"/>
            <a:ext cx="8039100" cy="5387975"/>
          </a:xfrm>
          <a:prstGeom prst="rect">
            <a:avLst/>
          </a:prstGeom>
          <a:noFill/>
          <a:ln w="12700">
            <a:solidFill>
              <a:srgbClr val="A50021"/>
            </a:solidFill>
            <a:miter lim="800000"/>
            <a:headEnd/>
            <a:tailEnd/>
          </a:ln>
          <a:extLst>
            <a:ext uri="{909E8E84-426E-40DD-AFC4-6F175D3DCCD1}">
              <a14:hiddenFill xmlns:a14="http://schemas.microsoft.com/office/drawing/2010/main">
                <a:solidFill>
                  <a:srgbClr val="FFFFFF"/>
                </a:solidFill>
              </a14:hiddenFill>
            </a:ext>
          </a:extLst>
        </p:spPr>
      </p:pic>
      <p:sp>
        <p:nvSpPr>
          <p:cNvPr id="15363" name="Text Box 8"/>
          <p:cNvSpPr txBox="1">
            <a:spLocks noChangeArrowheads="1"/>
          </p:cNvSpPr>
          <p:nvPr/>
        </p:nvSpPr>
        <p:spPr bwMode="auto">
          <a:xfrm>
            <a:off x="0" y="-7620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itchFamily="34" charset="0"/>
              </a:defRPr>
            </a:lvl1pPr>
            <a:lvl2pPr marL="742950" indent="-285750">
              <a:defRPr sz="3200">
                <a:solidFill>
                  <a:schemeClr val="tx1"/>
                </a:solidFill>
                <a:latin typeface=".VnTime" pitchFamily="34" charset="0"/>
              </a:defRPr>
            </a:lvl2pPr>
            <a:lvl3pPr marL="1143000" indent="-228600">
              <a:defRPr sz="3200">
                <a:solidFill>
                  <a:schemeClr val="tx1"/>
                </a:solidFill>
                <a:latin typeface=".VnTime" pitchFamily="34" charset="0"/>
              </a:defRPr>
            </a:lvl3pPr>
            <a:lvl4pPr marL="1600200" indent="-228600">
              <a:defRPr sz="3200">
                <a:solidFill>
                  <a:schemeClr val="tx1"/>
                </a:solidFill>
                <a:latin typeface=".VnTime" pitchFamily="34" charset="0"/>
              </a:defRPr>
            </a:lvl4pPr>
            <a:lvl5pPr marL="2057400" indent="-22860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algn="ctr" eaLnBrk="1" hangingPunct="1">
              <a:spcBef>
                <a:spcPct val="50000"/>
              </a:spcBef>
            </a:pPr>
            <a:r>
              <a:rPr lang="en-US" altLang="en-US" sz="2800" b="1">
                <a:solidFill>
                  <a:srgbClr val="0070C0"/>
                </a:solidFill>
                <a:latin typeface="Times New Roman" pitchFamily="18" charset="0"/>
                <a:cs typeface="Times New Roman" pitchFamily="18" charset="0"/>
              </a:rPr>
              <a:t>Thứ </a:t>
            </a:r>
            <a:r>
              <a:rPr lang="en-US" altLang="en-US" sz="2800" b="1" smtClean="0">
                <a:solidFill>
                  <a:srgbClr val="0070C0"/>
                </a:solidFill>
                <a:latin typeface="Times New Roman" pitchFamily="18" charset="0"/>
                <a:cs typeface="Times New Roman" pitchFamily="18" charset="0"/>
              </a:rPr>
              <a:t>Tư </a:t>
            </a:r>
            <a:r>
              <a:rPr lang="en-US" altLang="en-US" sz="2800" b="1">
                <a:solidFill>
                  <a:srgbClr val="0070C0"/>
                </a:solidFill>
                <a:latin typeface="Times New Roman" pitchFamily="18" charset="0"/>
                <a:cs typeface="Times New Roman" pitchFamily="18" charset="0"/>
              </a:rPr>
              <a:t>ngày </a:t>
            </a:r>
            <a:r>
              <a:rPr lang="en-US" altLang="en-US" sz="2800" b="1" smtClean="0">
                <a:solidFill>
                  <a:srgbClr val="0070C0"/>
                </a:solidFill>
                <a:latin typeface="Times New Roman" pitchFamily="18" charset="0"/>
                <a:cs typeface="Times New Roman" pitchFamily="18" charset="0"/>
              </a:rPr>
              <a:t>24 </a:t>
            </a:r>
            <a:r>
              <a:rPr lang="en-US" altLang="en-US" sz="2800" b="1">
                <a:solidFill>
                  <a:srgbClr val="0070C0"/>
                </a:solidFill>
                <a:latin typeface="Times New Roman" pitchFamily="18" charset="0"/>
                <a:cs typeface="Times New Roman" pitchFamily="18" charset="0"/>
              </a:rPr>
              <a:t>tháng 11 năm 2021</a:t>
            </a:r>
          </a:p>
        </p:txBody>
      </p:sp>
      <p:sp>
        <p:nvSpPr>
          <p:cNvPr id="15364" name="Text Box 9"/>
          <p:cNvSpPr txBox="1">
            <a:spLocks noChangeArrowheads="1"/>
          </p:cNvSpPr>
          <p:nvPr/>
        </p:nvSpPr>
        <p:spPr bwMode="auto">
          <a:xfrm>
            <a:off x="0" y="334963"/>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itchFamily="34" charset="0"/>
              </a:defRPr>
            </a:lvl1pPr>
            <a:lvl2pPr marL="742950" indent="-285750">
              <a:defRPr sz="3200">
                <a:solidFill>
                  <a:schemeClr val="tx1"/>
                </a:solidFill>
                <a:latin typeface=".VnTime" pitchFamily="34" charset="0"/>
              </a:defRPr>
            </a:lvl2pPr>
            <a:lvl3pPr marL="1143000" indent="-228600">
              <a:defRPr sz="3200">
                <a:solidFill>
                  <a:schemeClr val="tx1"/>
                </a:solidFill>
                <a:latin typeface=".VnTime" pitchFamily="34" charset="0"/>
              </a:defRPr>
            </a:lvl3pPr>
            <a:lvl4pPr marL="1600200" indent="-228600">
              <a:defRPr sz="3200">
                <a:solidFill>
                  <a:schemeClr val="tx1"/>
                </a:solidFill>
                <a:latin typeface=".VnTime" pitchFamily="34" charset="0"/>
              </a:defRPr>
            </a:lvl4pPr>
            <a:lvl5pPr marL="2057400" indent="-22860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algn="ctr" eaLnBrk="1" hangingPunct="1">
              <a:spcBef>
                <a:spcPct val="50000"/>
              </a:spcBef>
            </a:pPr>
            <a:r>
              <a:rPr lang="en-US" altLang="en-US" sz="2800" b="1">
                <a:solidFill>
                  <a:srgbClr val="0070C0"/>
                </a:solidFill>
                <a:latin typeface="Times New Roman" pitchFamily="18" charset="0"/>
                <a:cs typeface="Times New Roman" pitchFamily="18" charset="0"/>
              </a:rPr>
              <a:t>Tập đọc</a:t>
            </a:r>
          </a:p>
        </p:txBody>
      </p:sp>
      <p:sp>
        <p:nvSpPr>
          <p:cNvPr id="4106" name="Text Box 10"/>
          <p:cNvSpPr txBox="1">
            <a:spLocks noChangeArrowheads="1"/>
          </p:cNvSpPr>
          <p:nvPr/>
        </p:nvSpPr>
        <p:spPr bwMode="auto">
          <a:xfrm>
            <a:off x="0" y="68580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itchFamily="34" charset="0"/>
              </a:defRPr>
            </a:lvl1pPr>
            <a:lvl2pPr marL="742950" indent="-285750">
              <a:defRPr sz="3200">
                <a:solidFill>
                  <a:schemeClr val="tx1"/>
                </a:solidFill>
                <a:latin typeface=".VnTime" pitchFamily="34" charset="0"/>
              </a:defRPr>
            </a:lvl2pPr>
            <a:lvl3pPr marL="1143000" indent="-228600">
              <a:defRPr sz="3200">
                <a:solidFill>
                  <a:schemeClr val="tx1"/>
                </a:solidFill>
                <a:latin typeface=".VnTime" pitchFamily="34" charset="0"/>
              </a:defRPr>
            </a:lvl3pPr>
            <a:lvl4pPr marL="1600200" indent="-228600">
              <a:defRPr sz="3200">
                <a:solidFill>
                  <a:schemeClr val="tx1"/>
                </a:solidFill>
                <a:latin typeface=".VnTime" pitchFamily="34" charset="0"/>
              </a:defRPr>
            </a:lvl4pPr>
            <a:lvl5pPr marL="2057400" indent="-22860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algn="ctr" eaLnBrk="1" hangingPunct="1">
              <a:spcBef>
                <a:spcPct val="50000"/>
              </a:spcBef>
            </a:pPr>
            <a:r>
              <a:rPr lang="en-US" altLang="en-US" sz="4000" b="1" smtClean="0">
                <a:solidFill>
                  <a:srgbClr val="FF0000"/>
                </a:solidFill>
                <a:latin typeface="Times New Roman" pitchFamily="18" charset="0"/>
                <a:cs typeface="Times New Roman" pitchFamily="18" charset="0"/>
              </a:rPr>
              <a:t>Thư </a:t>
            </a:r>
            <a:r>
              <a:rPr lang="en-US" altLang="en-US" sz="4000" b="1">
                <a:solidFill>
                  <a:srgbClr val="FF0000"/>
                </a:solidFill>
                <a:latin typeface="Times New Roman" pitchFamily="18" charset="0"/>
                <a:cs typeface="Times New Roman" pitchFamily="18" charset="0"/>
              </a:rPr>
              <a:t>gửi bà</a:t>
            </a:r>
          </a:p>
        </p:txBody>
      </p:sp>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0"/>
          <p:cNvSpPr txBox="1">
            <a:spLocks noChangeArrowheads="1"/>
          </p:cNvSpPr>
          <p:nvPr/>
        </p:nvSpPr>
        <p:spPr bwMode="auto">
          <a:xfrm>
            <a:off x="2057400" y="-76200"/>
            <a:ext cx="480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itchFamily="34" charset="0"/>
              </a:defRPr>
            </a:lvl1pPr>
            <a:lvl2pPr marL="742950" indent="-285750">
              <a:defRPr sz="3200">
                <a:solidFill>
                  <a:schemeClr val="tx1"/>
                </a:solidFill>
                <a:latin typeface=".VnTime" pitchFamily="34" charset="0"/>
              </a:defRPr>
            </a:lvl2pPr>
            <a:lvl3pPr marL="1143000" indent="-228600">
              <a:defRPr sz="3200">
                <a:solidFill>
                  <a:schemeClr val="tx1"/>
                </a:solidFill>
                <a:latin typeface=".VnTime" pitchFamily="34" charset="0"/>
              </a:defRPr>
            </a:lvl3pPr>
            <a:lvl4pPr marL="1600200" indent="-228600">
              <a:defRPr sz="3200">
                <a:solidFill>
                  <a:schemeClr val="tx1"/>
                </a:solidFill>
                <a:latin typeface=".VnTime" pitchFamily="34" charset="0"/>
              </a:defRPr>
            </a:lvl4pPr>
            <a:lvl5pPr marL="2057400" indent="-22860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algn="ctr" eaLnBrk="1" hangingPunct="1">
              <a:spcBef>
                <a:spcPct val="50000"/>
              </a:spcBef>
            </a:pPr>
            <a:r>
              <a:rPr lang="en-US" altLang="en-US" sz="3600" b="1" smtClean="0">
                <a:solidFill>
                  <a:srgbClr val="CC0000"/>
                </a:solidFill>
                <a:latin typeface="Times New Roman" pitchFamily="18" charset="0"/>
                <a:cs typeface="Arial" charset="0"/>
              </a:rPr>
              <a:t>Thư </a:t>
            </a:r>
            <a:r>
              <a:rPr lang="en-US" altLang="en-US" sz="3600" b="1">
                <a:solidFill>
                  <a:srgbClr val="CC0000"/>
                </a:solidFill>
                <a:latin typeface="Times New Roman" pitchFamily="18" charset="0"/>
                <a:cs typeface="Arial" charset="0"/>
              </a:rPr>
              <a:t>gửi bà </a:t>
            </a:r>
          </a:p>
        </p:txBody>
      </p:sp>
      <p:sp>
        <p:nvSpPr>
          <p:cNvPr id="16387" name="Text Box 12"/>
          <p:cNvSpPr txBox="1">
            <a:spLocks noChangeArrowheads="1"/>
          </p:cNvSpPr>
          <p:nvPr/>
        </p:nvSpPr>
        <p:spPr bwMode="auto">
          <a:xfrm>
            <a:off x="152400" y="681038"/>
            <a:ext cx="8839200"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itchFamily="34" charset="0"/>
              </a:defRPr>
            </a:lvl1pPr>
            <a:lvl2pPr marL="742950" indent="-285750">
              <a:defRPr sz="3200">
                <a:solidFill>
                  <a:schemeClr val="tx1"/>
                </a:solidFill>
                <a:latin typeface=".VnTime" pitchFamily="34" charset="0"/>
              </a:defRPr>
            </a:lvl2pPr>
            <a:lvl3pPr marL="1143000" indent="-228600">
              <a:defRPr sz="3200">
                <a:solidFill>
                  <a:schemeClr val="tx1"/>
                </a:solidFill>
                <a:latin typeface=".VnTime" pitchFamily="34" charset="0"/>
              </a:defRPr>
            </a:lvl3pPr>
            <a:lvl4pPr marL="1600200" indent="-228600">
              <a:defRPr sz="3200">
                <a:solidFill>
                  <a:schemeClr val="tx1"/>
                </a:solidFill>
                <a:latin typeface=".VnTime" pitchFamily="34" charset="0"/>
              </a:defRPr>
            </a:lvl4pPr>
            <a:lvl5pPr marL="2057400" indent="-22860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algn="ctr" eaLnBrk="1" hangingPunct="1"/>
            <a:r>
              <a:rPr lang="en-US" altLang="en-US" sz="2400" b="1">
                <a:solidFill>
                  <a:srgbClr val="002060"/>
                </a:solidFill>
                <a:latin typeface="Times New Roman" pitchFamily="18" charset="0"/>
                <a:cs typeface="Arial" charset="0"/>
              </a:rPr>
              <a:t>                                     Hải phòng, ngày 6</a:t>
            </a:r>
            <a:r>
              <a:rPr lang="en-US" altLang="en-US" sz="2400" b="1" smtClean="0">
                <a:solidFill>
                  <a:srgbClr val="002060"/>
                </a:solidFill>
                <a:latin typeface="Times New Roman" pitchFamily="18" charset="0"/>
                <a:cs typeface="Arial" charset="0"/>
              </a:rPr>
              <a:t> </a:t>
            </a:r>
            <a:r>
              <a:rPr lang="en-US" altLang="en-US" sz="2400" b="1">
                <a:solidFill>
                  <a:srgbClr val="002060"/>
                </a:solidFill>
                <a:latin typeface="Times New Roman" pitchFamily="18" charset="0"/>
                <a:cs typeface="Arial" charset="0"/>
              </a:rPr>
              <a:t>tháng 11 </a:t>
            </a:r>
            <a:r>
              <a:rPr lang="vi-VN" altLang="en-US" sz="2400" b="1">
                <a:solidFill>
                  <a:srgbClr val="002060"/>
                </a:solidFill>
                <a:latin typeface="Times New Roman" pitchFamily="18" charset="0"/>
                <a:cs typeface="Arial" charset="0"/>
              </a:rPr>
              <a:t>năm</a:t>
            </a:r>
            <a:r>
              <a:rPr lang="en-US" altLang="en-US" sz="2400" b="1">
                <a:solidFill>
                  <a:srgbClr val="002060"/>
                </a:solidFill>
                <a:latin typeface="Times New Roman" pitchFamily="18" charset="0"/>
                <a:cs typeface="Arial" charset="0"/>
              </a:rPr>
              <a:t> </a:t>
            </a:r>
            <a:r>
              <a:rPr lang="en-US" altLang="en-US" sz="2400" b="1" smtClean="0">
                <a:solidFill>
                  <a:srgbClr val="002060"/>
                </a:solidFill>
                <a:latin typeface="Times New Roman" pitchFamily="18" charset="0"/>
                <a:cs typeface="Arial" charset="0"/>
              </a:rPr>
              <a:t>2003 </a:t>
            </a:r>
            <a:endParaRPr lang="en-US" altLang="en-US" sz="2400" b="1">
              <a:solidFill>
                <a:srgbClr val="002060"/>
              </a:solidFill>
              <a:latin typeface="Times New Roman" pitchFamily="18" charset="0"/>
              <a:cs typeface="Arial" charset="0"/>
            </a:endParaRPr>
          </a:p>
          <a:p>
            <a:pPr eaLnBrk="1" hangingPunct="1"/>
            <a:r>
              <a:rPr lang="en-US" altLang="en-US" sz="2400" b="1">
                <a:solidFill>
                  <a:srgbClr val="002060"/>
                </a:solidFill>
                <a:latin typeface="Times New Roman" pitchFamily="18" charset="0"/>
                <a:cs typeface="Arial" charset="0"/>
              </a:rPr>
              <a:t>	Bà kính yêu !</a:t>
            </a:r>
          </a:p>
          <a:p>
            <a:pPr eaLnBrk="1" hangingPunct="1"/>
            <a:r>
              <a:rPr lang="en-US" altLang="en-US" sz="2400" b="1">
                <a:solidFill>
                  <a:srgbClr val="002060"/>
                </a:solidFill>
                <a:latin typeface="Times New Roman" pitchFamily="18" charset="0"/>
                <a:cs typeface="Arial" charset="0"/>
              </a:rPr>
              <a:t>	Lâu rồi, cháu chưa được về quê, cháu nhớ bà lắm.</a:t>
            </a:r>
          </a:p>
          <a:p>
            <a:pPr eaLnBrk="1" hangingPunct="1"/>
            <a:r>
              <a:rPr lang="en-US" altLang="en-US" sz="2400" b="1">
                <a:solidFill>
                  <a:srgbClr val="002060"/>
                </a:solidFill>
                <a:latin typeface="Times New Roman" pitchFamily="18" charset="0"/>
                <a:cs typeface="Arial" charset="0"/>
              </a:rPr>
              <a:t>	Dạo này bà có khỏe không ạ ?</a:t>
            </a:r>
          </a:p>
          <a:p>
            <a:pPr eaLnBrk="1" hangingPunct="1"/>
            <a:r>
              <a:rPr lang="en-US" altLang="en-US" sz="2400" b="1">
                <a:solidFill>
                  <a:srgbClr val="002060"/>
                </a:solidFill>
                <a:latin typeface="Times New Roman" pitchFamily="18" charset="0"/>
                <a:cs typeface="Arial" charset="0"/>
              </a:rPr>
              <a:t>	Gia đình cháu ngoài này vẫn bình thường. N</a:t>
            </a:r>
            <a:r>
              <a:rPr lang="vi-VN" altLang="en-US" sz="2400" b="1">
                <a:solidFill>
                  <a:srgbClr val="002060"/>
                </a:solidFill>
                <a:latin typeface="Times New Roman" pitchFamily="18" charset="0"/>
                <a:cs typeface="Arial" charset="0"/>
              </a:rPr>
              <a:t>ăm</a:t>
            </a:r>
            <a:r>
              <a:rPr lang="en-US" altLang="en-US" sz="2400" b="1">
                <a:solidFill>
                  <a:srgbClr val="002060"/>
                </a:solidFill>
                <a:latin typeface="Times New Roman" pitchFamily="18" charset="0"/>
                <a:cs typeface="Arial" charset="0"/>
              </a:rPr>
              <a:t> nay, cháu học lớp 3. Từ đầu </a:t>
            </a:r>
            <a:r>
              <a:rPr lang="vi-VN" altLang="en-US" sz="2400" b="1">
                <a:solidFill>
                  <a:srgbClr val="002060"/>
                </a:solidFill>
                <a:latin typeface="Times New Roman" pitchFamily="18" charset="0"/>
                <a:cs typeface="Arial" charset="0"/>
              </a:rPr>
              <a:t>năm</a:t>
            </a:r>
            <a:r>
              <a:rPr lang="en-US" altLang="en-US" sz="2400" b="1">
                <a:solidFill>
                  <a:srgbClr val="002060"/>
                </a:solidFill>
                <a:latin typeface="Times New Roman" pitchFamily="18" charset="0"/>
                <a:cs typeface="Arial" charset="0"/>
              </a:rPr>
              <a:t> học đến giờ, cháu được tám điểm 10 rồi đấy, bà ạ! Ngày nghỉ, cháu thường được bố mẹ cháu cho đi  chơi.</a:t>
            </a:r>
          </a:p>
          <a:p>
            <a:pPr eaLnBrk="1" hangingPunct="1"/>
            <a:r>
              <a:rPr lang="en-US" altLang="en-US" sz="2400" b="1">
                <a:solidFill>
                  <a:srgbClr val="002060"/>
                </a:solidFill>
                <a:latin typeface="Times New Roman" pitchFamily="18" charset="0"/>
                <a:cs typeface="Arial" charset="0"/>
              </a:rPr>
              <a:t>	Cháu vẫn nhớ </a:t>
            </a:r>
            <a:r>
              <a:rPr lang="vi-VN" altLang="en-US" sz="2400" b="1">
                <a:solidFill>
                  <a:srgbClr val="002060"/>
                </a:solidFill>
                <a:latin typeface="Times New Roman" pitchFamily="18" charset="0"/>
                <a:cs typeface="Arial" charset="0"/>
              </a:rPr>
              <a:t>năm</a:t>
            </a:r>
            <a:r>
              <a:rPr lang="en-US" altLang="en-US" sz="2400" b="1">
                <a:solidFill>
                  <a:srgbClr val="002060"/>
                </a:solidFill>
                <a:latin typeface="Times New Roman" pitchFamily="18" charset="0"/>
                <a:cs typeface="Arial" charset="0"/>
              </a:rPr>
              <a:t> ngoái được về quê, thả diều cùng anh Tuấn trên đê và đêm đêm ngồi nghe bà kể chuyện cổ tích dưới ánh trăng.</a:t>
            </a:r>
          </a:p>
          <a:p>
            <a:pPr eaLnBrk="1" hangingPunct="1"/>
            <a:r>
              <a:rPr lang="en-US" altLang="en-US" sz="2400" b="1">
                <a:solidFill>
                  <a:srgbClr val="002060"/>
                </a:solidFill>
                <a:latin typeface="Times New Roman" pitchFamily="18" charset="0"/>
                <a:cs typeface="Arial" charset="0"/>
              </a:rPr>
              <a:t>	Cháu hứa với bà sẽ học thật giỏi, luôn chăm ngoan để bà vui. Cháu kính chúc bà luôn mạnh khỏe, sống lâu. Cháu mong chóng đến hè để được về quê thăm bà.</a:t>
            </a:r>
          </a:p>
          <a:p>
            <a:pPr eaLnBrk="1" hangingPunct="1"/>
            <a:endParaRPr lang="en-US" altLang="en-US" sz="2400" b="1">
              <a:solidFill>
                <a:srgbClr val="002060"/>
              </a:solidFill>
              <a:latin typeface="Times New Roman" pitchFamily="18" charset="0"/>
              <a:cs typeface="Arial" charset="0"/>
            </a:endParaRPr>
          </a:p>
        </p:txBody>
      </p:sp>
      <p:sp>
        <p:nvSpPr>
          <p:cNvPr id="16388" name="Text Box 13"/>
          <p:cNvSpPr txBox="1">
            <a:spLocks noChangeArrowheads="1"/>
          </p:cNvSpPr>
          <p:nvPr/>
        </p:nvSpPr>
        <p:spPr bwMode="auto">
          <a:xfrm>
            <a:off x="5257800" y="5505450"/>
            <a:ext cx="2895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itchFamily="34" charset="0"/>
              </a:defRPr>
            </a:lvl1pPr>
            <a:lvl2pPr marL="742950" indent="-285750">
              <a:defRPr sz="3200">
                <a:solidFill>
                  <a:schemeClr val="tx1"/>
                </a:solidFill>
                <a:latin typeface=".VnTime" pitchFamily="34" charset="0"/>
              </a:defRPr>
            </a:lvl2pPr>
            <a:lvl3pPr marL="1143000" indent="-228600">
              <a:defRPr sz="3200">
                <a:solidFill>
                  <a:schemeClr val="tx1"/>
                </a:solidFill>
                <a:latin typeface=".VnTime" pitchFamily="34" charset="0"/>
              </a:defRPr>
            </a:lvl3pPr>
            <a:lvl4pPr marL="1600200" indent="-228600">
              <a:defRPr sz="3200">
                <a:solidFill>
                  <a:schemeClr val="tx1"/>
                </a:solidFill>
                <a:latin typeface=".VnTime" pitchFamily="34" charset="0"/>
              </a:defRPr>
            </a:lvl4pPr>
            <a:lvl5pPr marL="2057400" indent="-22860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algn="ctr" eaLnBrk="1" hangingPunct="1"/>
            <a:r>
              <a:rPr lang="en-US" altLang="en-US" sz="2400" b="1">
                <a:solidFill>
                  <a:srgbClr val="006600"/>
                </a:solidFill>
                <a:latin typeface="Times New Roman" pitchFamily="18" charset="0"/>
                <a:cs typeface="Arial" charset="0"/>
              </a:rPr>
              <a:t>Cháu của bà</a:t>
            </a:r>
          </a:p>
          <a:p>
            <a:pPr algn="ctr" eaLnBrk="1" hangingPunct="1"/>
            <a:r>
              <a:rPr lang="en-US" altLang="en-US" sz="2400" b="1">
                <a:solidFill>
                  <a:srgbClr val="006600"/>
                </a:solidFill>
                <a:latin typeface="Times New Roman" pitchFamily="18" charset="0"/>
                <a:cs typeface="Arial" charset="0"/>
              </a:rPr>
              <a:t> </a:t>
            </a:r>
            <a:r>
              <a:rPr lang="en-US" altLang="en-US" sz="2400" b="1" i="1">
                <a:solidFill>
                  <a:srgbClr val="006600"/>
                </a:solidFill>
                <a:latin typeface="Times New Roman" pitchFamily="18" charset="0"/>
                <a:cs typeface="Arial" charset="0"/>
              </a:rPr>
              <a:t>Đức </a:t>
            </a:r>
          </a:p>
          <a:p>
            <a:pPr algn="ctr" eaLnBrk="1" hangingPunct="1"/>
            <a:r>
              <a:rPr lang="en-US" altLang="en-US" sz="2400" b="1">
                <a:solidFill>
                  <a:srgbClr val="006600"/>
                </a:solidFill>
                <a:latin typeface="Times New Roman" pitchFamily="18" charset="0"/>
                <a:cs typeface="Arial" charset="0"/>
              </a:rPr>
              <a:t>Trần Hoài Đức </a:t>
            </a:r>
          </a:p>
        </p:txBody>
      </p:sp>
      <p:pic>
        <p:nvPicPr>
          <p:cNvPr id="16389"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477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8894" y="5626894"/>
            <a:ext cx="1189037" cy="118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03382" y="2381"/>
            <a:ext cx="11430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885113" y="5603875"/>
            <a:ext cx="1258887"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heck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m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57200"/>
            <a:ext cx="8001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WordArt 5"/>
          <p:cNvSpPr>
            <a:spLocks noChangeArrowheads="1" noChangeShapeType="1" noTextEdit="1"/>
          </p:cNvSpPr>
          <p:nvPr/>
        </p:nvSpPr>
        <p:spPr bwMode="auto">
          <a:xfrm>
            <a:off x="3124200" y="2819400"/>
            <a:ext cx="4572000" cy="1231900"/>
          </a:xfrm>
          <a:prstGeom prst="rect">
            <a:avLst/>
          </a:prstGeom>
        </p:spPr>
        <p:txBody>
          <a:bodyPr wrap="none" fromWordArt="1">
            <a:prstTxWarp prst="textPlain">
              <a:avLst>
                <a:gd name="adj" fmla="val 50000"/>
              </a:avLst>
            </a:prstTxWarp>
          </a:bodyPr>
          <a:lstStyle/>
          <a:p>
            <a:pPr algn="ctr"/>
            <a:r>
              <a:rPr lang="vi-VN" sz="3600" b="1" kern="10">
                <a:ln w="12700">
                  <a:solidFill>
                    <a:srgbClr val="339966"/>
                  </a:solidFill>
                  <a:round/>
                  <a:headEnd/>
                  <a:tailEnd/>
                </a:ln>
                <a:solidFill>
                  <a:srgbClr val="FF0000"/>
                </a:solidFill>
                <a:effectLst>
                  <a:outerShdw dist="45791" dir="2021404" algn="ctr" rotWithShape="0">
                    <a:srgbClr val="808080">
                      <a:alpha val="79999"/>
                    </a:srgbClr>
                  </a:outerShdw>
                </a:effectLst>
                <a:latin typeface="Times New Roman"/>
                <a:cs typeface="Times New Roman"/>
              </a:rPr>
              <a:t>Đọc </a:t>
            </a:r>
            <a:r>
              <a:rPr lang="en-US" sz="3600" b="1" kern="10" smtClean="0">
                <a:ln w="12700">
                  <a:solidFill>
                    <a:srgbClr val="339966"/>
                  </a:solidFill>
                  <a:round/>
                  <a:headEnd/>
                  <a:tailEnd/>
                </a:ln>
                <a:solidFill>
                  <a:srgbClr val="FF0000"/>
                </a:solidFill>
                <a:effectLst>
                  <a:outerShdw dist="45791" dir="2021404" algn="ctr" rotWithShape="0">
                    <a:srgbClr val="808080">
                      <a:alpha val="79999"/>
                    </a:srgbClr>
                  </a:outerShdw>
                </a:effectLst>
                <a:latin typeface="Times New Roman"/>
                <a:cs typeface="Times New Roman"/>
              </a:rPr>
              <a:t>từ khó</a:t>
            </a:r>
            <a:endParaRPr lang="en-US" sz="3600" b="1" kern="10">
              <a:ln w="12700">
                <a:solidFill>
                  <a:srgbClr val="339966"/>
                </a:solidFill>
                <a:round/>
                <a:headEnd/>
                <a:tailEnd/>
              </a:ln>
              <a:solidFill>
                <a:srgbClr val="FF0000"/>
              </a:solidFill>
              <a:effectLst>
                <a:outerShdw dist="45791" dir="2021404" algn="ctr" rotWithShape="0">
                  <a:srgbClr val="808080">
                    <a:alpha val="79999"/>
                  </a:srgbClr>
                </a:outerShdw>
              </a:effectLst>
              <a:latin typeface="Times New Roman"/>
              <a:cs typeface="Times New Roman"/>
            </a:endParaRPr>
          </a:p>
        </p:txBody>
      </p:sp>
    </p:spTree>
    <p:extLst>
      <p:ext uri="{BB962C8B-B14F-4D97-AF65-F5344CB8AC3E}">
        <p14:creationId xmlns:p14="http://schemas.microsoft.com/office/powerpoint/2010/main" val="84486860"/>
      </p:ext>
    </p:extLst>
  </p:cSld>
  <p:clrMapOvr>
    <a:masterClrMapping/>
  </p:clrMapOvr>
  <p:transition spd="slow">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0"/>
          <p:cNvSpPr txBox="1">
            <a:spLocks noChangeArrowheads="1"/>
          </p:cNvSpPr>
          <p:nvPr/>
        </p:nvSpPr>
        <p:spPr bwMode="auto">
          <a:xfrm>
            <a:off x="2057400" y="0"/>
            <a:ext cx="510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itchFamily="34" charset="0"/>
              </a:defRPr>
            </a:lvl1pPr>
            <a:lvl2pPr marL="742950" indent="-285750">
              <a:defRPr sz="3200">
                <a:solidFill>
                  <a:schemeClr val="tx1"/>
                </a:solidFill>
                <a:latin typeface=".VnTime" pitchFamily="34" charset="0"/>
              </a:defRPr>
            </a:lvl2pPr>
            <a:lvl3pPr marL="1143000" indent="-228600">
              <a:defRPr sz="3200">
                <a:solidFill>
                  <a:schemeClr val="tx1"/>
                </a:solidFill>
                <a:latin typeface=".VnTime" pitchFamily="34" charset="0"/>
              </a:defRPr>
            </a:lvl3pPr>
            <a:lvl4pPr marL="1600200" indent="-228600">
              <a:defRPr sz="3200">
                <a:solidFill>
                  <a:schemeClr val="tx1"/>
                </a:solidFill>
                <a:latin typeface=".VnTime" pitchFamily="34" charset="0"/>
              </a:defRPr>
            </a:lvl4pPr>
            <a:lvl5pPr marL="2057400" indent="-22860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algn="ctr" eaLnBrk="1" hangingPunct="1">
              <a:spcBef>
                <a:spcPct val="50000"/>
              </a:spcBef>
            </a:pPr>
            <a:r>
              <a:rPr lang="en-US" altLang="en-US" sz="3600" b="1" smtClean="0">
                <a:solidFill>
                  <a:srgbClr val="CC0000"/>
                </a:solidFill>
                <a:latin typeface="Times New Roman" pitchFamily="18" charset="0"/>
                <a:cs typeface="Arial" charset="0"/>
              </a:rPr>
              <a:t>Thư </a:t>
            </a:r>
            <a:r>
              <a:rPr lang="en-US" altLang="en-US" sz="3600" b="1">
                <a:solidFill>
                  <a:srgbClr val="CC0000"/>
                </a:solidFill>
                <a:latin typeface="Times New Roman" pitchFamily="18" charset="0"/>
                <a:cs typeface="Arial" charset="0"/>
              </a:rPr>
              <a:t>gửi bà </a:t>
            </a:r>
          </a:p>
        </p:txBody>
      </p:sp>
      <p:sp>
        <p:nvSpPr>
          <p:cNvPr id="19459" name="Text Box 12"/>
          <p:cNvSpPr txBox="1">
            <a:spLocks noChangeArrowheads="1"/>
          </p:cNvSpPr>
          <p:nvPr/>
        </p:nvSpPr>
        <p:spPr bwMode="auto">
          <a:xfrm>
            <a:off x="152400" y="681038"/>
            <a:ext cx="8839200"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itchFamily="34" charset="0"/>
              </a:defRPr>
            </a:lvl1pPr>
            <a:lvl2pPr marL="742950" indent="-285750">
              <a:defRPr sz="3200">
                <a:solidFill>
                  <a:schemeClr val="tx1"/>
                </a:solidFill>
                <a:latin typeface=".VnTime" pitchFamily="34" charset="0"/>
              </a:defRPr>
            </a:lvl2pPr>
            <a:lvl3pPr marL="1143000" indent="-228600">
              <a:defRPr sz="3200">
                <a:solidFill>
                  <a:schemeClr val="tx1"/>
                </a:solidFill>
                <a:latin typeface=".VnTime" pitchFamily="34" charset="0"/>
              </a:defRPr>
            </a:lvl3pPr>
            <a:lvl4pPr marL="1600200" indent="-228600">
              <a:defRPr sz="3200">
                <a:solidFill>
                  <a:schemeClr val="tx1"/>
                </a:solidFill>
                <a:latin typeface=".VnTime" pitchFamily="34" charset="0"/>
              </a:defRPr>
            </a:lvl4pPr>
            <a:lvl5pPr marL="2057400" indent="-22860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algn="r" eaLnBrk="1" hangingPunct="1"/>
            <a:r>
              <a:rPr lang="en-US" altLang="en-US" sz="2400" b="1">
                <a:solidFill>
                  <a:srgbClr val="002060"/>
                </a:solidFill>
                <a:latin typeface="Times New Roman" pitchFamily="18" charset="0"/>
                <a:cs typeface="Arial" charset="0"/>
              </a:rPr>
              <a:t>	 Hải phòng, ngày 6 tháng 11 </a:t>
            </a:r>
            <a:r>
              <a:rPr lang="vi-VN" altLang="en-US" sz="2400" b="1">
                <a:solidFill>
                  <a:srgbClr val="002060"/>
                </a:solidFill>
                <a:latin typeface="Times New Roman" pitchFamily="18" charset="0"/>
                <a:cs typeface="Arial" charset="0"/>
              </a:rPr>
              <a:t>năm</a:t>
            </a:r>
            <a:r>
              <a:rPr lang="en-US" altLang="en-US" sz="2400" b="1">
                <a:solidFill>
                  <a:srgbClr val="002060"/>
                </a:solidFill>
                <a:latin typeface="Times New Roman" pitchFamily="18" charset="0"/>
                <a:cs typeface="Arial" charset="0"/>
              </a:rPr>
              <a:t> 2003 </a:t>
            </a:r>
          </a:p>
          <a:p>
            <a:pPr eaLnBrk="1" hangingPunct="1"/>
            <a:r>
              <a:rPr lang="en-US" altLang="en-US" sz="2400" b="1">
                <a:solidFill>
                  <a:srgbClr val="002060"/>
                </a:solidFill>
                <a:latin typeface="Times New Roman" pitchFamily="18" charset="0"/>
                <a:cs typeface="Arial" charset="0"/>
              </a:rPr>
              <a:t>            Bà kính yêu !</a:t>
            </a:r>
          </a:p>
          <a:p>
            <a:pPr eaLnBrk="1" hangingPunct="1"/>
            <a:r>
              <a:rPr lang="en-US" altLang="en-US" sz="2400" b="1">
                <a:solidFill>
                  <a:srgbClr val="002060"/>
                </a:solidFill>
                <a:latin typeface="Times New Roman" pitchFamily="18" charset="0"/>
                <a:cs typeface="Arial" charset="0"/>
              </a:rPr>
              <a:t>	Lâu rồi, cháu chưa được về quê, cháu nhớ bà lắm.</a:t>
            </a:r>
          </a:p>
          <a:p>
            <a:pPr eaLnBrk="1" hangingPunct="1"/>
            <a:r>
              <a:rPr lang="en-US" altLang="en-US" sz="2400" b="1">
                <a:solidFill>
                  <a:srgbClr val="002060"/>
                </a:solidFill>
                <a:latin typeface="Times New Roman" pitchFamily="18" charset="0"/>
                <a:cs typeface="Arial" charset="0"/>
              </a:rPr>
              <a:t>	Dạo này bà có khỏe không ạ ?</a:t>
            </a:r>
          </a:p>
          <a:p>
            <a:pPr eaLnBrk="1" hangingPunct="1"/>
            <a:r>
              <a:rPr lang="en-US" altLang="en-US" sz="2400" b="1">
                <a:solidFill>
                  <a:srgbClr val="002060"/>
                </a:solidFill>
                <a:latin typeface="Times New Roman" pitchFamily="18" charset="0"/>
                <a:cs typeface="Arial" charset="0"/>
              </a:rPr>
              <a:t>	Gia đình cháu ngoài này vẫn bình thường. N</a:t>
            </a:r>
            <a:r>
              <a:rPr lang="vi-VN" altLang="en-US" sz="2400" b="1">
                <a:solidFill>
                  <a:srgbClr val="002060"/>
                </a:solidFill>
                <a:latin typeface="Times New Roman" pitchFamily="18" charset="0"/>
                <a:cs typeface="Arial" charset="0"/>
              </a:rPr>
              <a:t>ăm</a:t>
            </a:r>
            <a:r>
              <a:rPr lang="en-US" altLang="en-US" sz="2400" b="1">
                <a:solidFill>
                  <a:srgbClr val="002060"/>
                </a:solidFill>
                <a:latin typeface="Times New Roman" pitchFamily="18" charset="0"/>
                <a:cs typeface="Arial" charset="0"/>
              </a:rPr>
              <a:t> nay, cháu học lớp 3. Từ đầu </a:t>
            </a:r>
            <a:r>
              <a:rPr lang="vi-VN" altLang="en-US" sz="2400" b="1">
                <a:solidFill>
                  <a:srgbClr val="002060"/>
                </a:solidFill>
                <a:latin typeface="Times New Roman" pitchFamily="18" charset="0"/>
                <a:cs typeface="Arial" charset="0"/>
              </a:rPr>
              <a:t>năm</a:t>
            </a:r>
            <a:r>
              <a:rPr lang="en-US" altLang="en-US" sz="2400" b="1">
                <a:solidFill>
                  <a:srgbClr val="002060"/>
                </a:solidFill>
                <a:latin typeface="Times New Roman" pitchFamily="18" charset="0"/>
                <a:cs typeface="Arial" charset="0"/>
              </a:rPr>
              <a:t> học đến giờ, cháu được tám điểm 10 rồi đấy, bà ạ! Ngày nghỉ, cháu thường được bố mẹ cháu cho đi  chơi.</a:t>
            </a:r>
          </a:p>
          <a:p>
            <a:pPr eaLnBrk="1" hangingPunct="1"/>
            <a:r>
              <a:rPr lang="en-US" altLang="en-US" sz="2400" b="1">
                <a:solidFill>
                  <a:srgbClr val="002060"/>
                </a:solidFill>
                <a:latin typeface="Times New Roman" pitchFamily="18" charset="0"/>
                <a:cs typeface="Arial" charset="0"/>
              </a:rPr>
              <a:t>	Cháu vẫn nhớ </a:t>
            </a:r>
            <a:r>
              <a:rPr lang="vi-VN" altLang="en-US" sz="2400" b="1">
                <a:solidFill>
                  <a:srgbClr val="002060"/>
                </a:solidFill>
                <a:latin typeface="Times New Roman" pitchFamily="18" charset="0"/>
                <a:cs typeface="Arial" charset="0"/>
              </a:rPr>
              <a:t>năm</a:t>
            </a:r>
            <a:r>
              <a:rPr lang="en-US" altLang="en-US" sz="2400" b="1">
                <a:solidFill>
                  <a:srgbClr val="002060"/>
                </a:solidFill>
                <a:latin typeface="Times New Roman" pitchFamily="18" charset="0"/>
                <a:cs typeface="Arial" charset="0"/>
              </a:rPr>
              <a:t> ngoái được về quê, thả diều cùng anh Tuấn trên đê và đêm đêm ngồi nghe bà kể chuyện cổ tích dưới ánh trăng.</a:t>
            </a:r>
          </a:p>
          <a:p>
            <a:pPr eaLnBrk="1" hangingPunct="1"/>
            <a:r>
              <a:rPr lang="en-US" altLang="en-US" sz="2400" b="1">
                <a:solidFill>
                  <a:srgbClr val="002060"/>
                </a:solidFill>
                <a:latin typeface="Times New Roman" pitchFamily="18" charset="0"/>
                <a:cs typeface="Arial" charset="0"/>
              </a:rPr>
              <a:t>	Cháu hứa với bà sẽ học thật giỏi, luôn chăm ngoan để bà vui. Cháu kính chúc bà luôn mạnh khỏe, sống lâu. Cháu mong chóng đến hè để được về quê thăm bà.</a:t>
            </a:r>
          </a:p>
          <a:p>
            <a:pPr eaLnBrk="1" hangingPunct="1"/>
            <a:endParaRPr lang="en-US" altLang="en-US" sz="2400" b="1">
              <a:solidFill>
                <a:srgbClr val="002060"/>
              </a:solidFill>
              <a:latin typeface="Times New Roman" pitchFamily="18" charset="0"/>
              <a:cs typeface="Arial" charset="0"/>
            </a:endParaRPr>
          </a:p>
        </p:txBody>
      </p:sp>
      <p:sp>
        <p:nvSpPr>
          <p:cNvPr id="19460" name="Text Box 13"/>
          <p:cNvSpPr txBox="1">
            <a:spLocks noChangeArrowheads="1"/>
          </p:cNvSpPr>
          <p:nvPr/>
        </p:nvSpPr>
        <p:spPr bwMode="auto">
          <a:xfrm>
            <a:off x="5257800" y="5505450"/>
            <a:ext cx="2895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itchFamily="34" charset="0"/>
              </a:defRPr>
            </a:lvl1pPr>
            <a:lvl2pPr marL="742950" indent="-285750">
              <a:defRPr sz="3200">
                <a:solidFill>
                  <a:schemeClr val="tx1"/>
                </a:solidFill>
                <a:latin typeface=".VnTime" pitchFamily="34" charset="0"/>
              </a:defRPr>
            </a:lvl2pPr>
            <a:lvl3pPr marL="1143000" indent="-228600">
              <a:defRPr sz="3200">
                <a:solidFill>
                  <a:schemeClr val="tx1"/>
                </a:solidFill>
                <a:latin typeface=".VnTime" pitchFamily="34" charset="0"/>
              </a:defRPr>
            </a:lvl3pPr>
            <a:lvl4pPr marL="1600200" indent="-228600">
              <a:defRPr sz="3200">
                <a:solidFill>
                  <a:schemeClr val="tx1"/>
                </a:solidFill>
                <a:latin typeface=".VnTime" pitchFamily="34" charset="0"/>
              </a:defRPr>
            </a:lvl4pPr>
            <a:lvl5pPr marL="2057400" indent="-22860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algn="ctr" eaLnBrk="1" hangingPunct="1"/>
            <a:r>
              <a:rPr lang="en-US" altLang="en-US" sz="2400" b="1">
                <a:solidFill>
                  <a:srgbClr val="006600"/>
                </a:solidFill>
                <a:latin typeface="Times New Roman" pitchFamily="18" charset="0"/>
                <a:cs typeface="Arial" charset="0"/>
              </a:rPr>
              <a:t>Cháu của bà</a:t>
            </a:r>
          </a:p>
          <a:p>
            <a:pPr algn="ctr" eaLnBrk="1" hangingPunct="1"/>
            <a:r>
              <a:rPr lang="en-US" altLang="en-US" sz="2400" b="1">
                <a:solidFill>
                  <a:srgbClr val="006600"/>
                </a:solidFill>
                <a:latin typeface="Times New Roman" pitchFamily="18" charset="0"/>
                <a:cs typeface="Arial" charset="0"/>
              </a:rPr>
              <a:t> </a:t>
            </a:r>
            <a:r>
              <a:rPr lang="en-US" altLang="en-US" sz="2400" b="1" i="1">
                <a:solidFill>
                  <a:srgbClr val="006600"/>
                </a:solidFill>
                <a:latin typeface="Times New Roman" pitchFamily="18" charset="0"/>
                <a:cs typeface="Arial" charset="0"/>
              </a:rPr>
              <a:t>Đức </a:t>
            </a:r>
          </a:p>
          <a:p>
            <a:pPr algn="ctr" eaLnBrk="1" hangingPunct="1"/>
            <a:r>
              <a:rPr lang="en-US" altLang="en-US" sz="2400" b="1">
                <a:solidFill>
                  <a:srgbClr val="006600"/>
                </a:solidFill>
                <a:latin typeface="Times New Roman" pitchFamily="18" charset="0"/>
                <a:cs typeface="Arial" charset="0"/>
              </a:rPr>
              <a:t>Trần Hoài Đức </a:t>
            </a:r>
          </a:p>
        </p:txBody>
      </p:sp>
      <p:pic>
        <p:nvPicPr>
          <p:cNvPr id="19461"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477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8894" y="5626894"/>
            <a:ext cx="1189037" cy="118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03382" y="2381"/>
            <a:ext cx="11430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885113" y="5603875"/>
            <a:ext cx="1258887"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a:xfrm>
            <a:off x="6324600" y="3657600"/>
            <a:ext cx="990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19900" y="3962400"/>
            <a:ext cx="8538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067735" y="5105400"/>
            <a:ext cx="13424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382000" y="3962400"/>
            <a:ext cx="4269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60116" y="4343400"/>
            <a:ext cx="65428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4722842"/>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par>
                                <p:cTn id="17" presetID="16" presetClass="entr" presetSubtype="21"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366105" y="1371600"/>
            <a:ext cx="5184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3200">
                <a:solidFill>
                  <a:schemeClr val="tx1"/>
                </a:solidFill>
                <a:latin typeface=".VnTime" pitchFamily="34" charset="0"/>
              </a:defRPr>
            </a:lvl1pPr>
            <a:lvl2pPr marL="742950" indent="-285750">
              <a:defRPr sz="3200">
                <a:solidFill>
                  <a:schemeClr val="tx1"/>
                </a:solidFill>
                <a:latin typeface=".VnTime" pitchFamily="34" charset="0"/>
              </a:defRPr>
            </a:lvl2pPr>
            <a:lvl3pPr marL="1143000" indent="-228600">
              <a:defRPr sz="3200">
                <a:solidFill>
                  <a:schemeClr val="tx1"/>
                </a:solidFill>
                <a:latin typeface=".VnTime" pitchFamily="34" charset="0"/>
              </a:defRPr>
            </a:lvl3pPr>
            <a:lvl4pPr marL="1600200" indent="-228600">
              <a:defRPr sz="3200">
                <a:solidFill>
                  <a:schemeClr val="tx1"/>
                </a:solidFill>
                <a:latin typeface=".VnTime" pitchFamily="34" charset="0"/>
              </a:defRPr>
            </a:lvl4pPr>
            <a:lvl5pPr marL="2057400" indent="-22860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eaLnBrk="1" hangingPunct="1">
              <a:spcBef>
                <a:spcPct val="50000"/>
              </a:spcBef>
              <a:buFont typeface="Wingdings" pitchFamily="2" charset="2"/>
              <a:buChar char="Ø"/>
            </a:pPr>
            <a:r>
              <a:rPr lang="en-US" altLang="en-US" b="1" dirty="0" err="1">
                <a:solidFill>
                  <a:srgbClr val="000000"/>
                </a:solidFill>
                <a:latin typeface="Times New Roman" pitchFamily="18" charset="0"/>
                <a:cs typeface="Arial" charset="0"/>
              </a:rPr>
              <a:t>Bức</a:t>
            </a:r>
            <a:r>
              <a:rPr lang="en-US" altLang="en-US" b="1" dirty="0">
                <a:solidFill>
                  <a:srgbClr val="000000"/>
                </a:solidFill>
                <a:latin typeface="Times New Roman" pitchFamily="18" charset="0"/>
                <a:cs typeface="Arial" charset="0"/>
              </a:rPr>
              <a:t> </a:t>
            </a:r>
            <a:r>
              <a:rPr lang="en-US" altLang="en-US" b="1" dirty="0" err="1">
                <a:solidFill>
                  <a:srgbClr val="000000"/>
                </a:solidFill>
                <a:latin typeface="Times New Roman" pitchFamily="18" charset="0"/>
                <a:cs typeface="Arial" charset="0"/>
              </a:rPr>
              <a:t>thư</a:t>
            </a:r>
            <a:r>
              <a:rPr lang="en-US" altLang="en-US" b="1" dirty="0">
                <a:solidFill>
                  <a:srgbClr val="000000"/>
                </a:solidFill>
                <a:latin typeface="Times New Roman" pitchFamily="18" charset="0"/>
                <a:cs typeface="Arial" charset="0"/>
              </a:rPr>
              <a:t> chia </a:t>
            </a:r>
            <a:r>
              <a:rPr lang="en-US" altLang="en-US" b="1" dirty="0" err="1">
                <a:solidFill>
                  <a:srgbClr val="000000"/>
                </a:solidFill>
                <a:latin typeface="Times New Roman" pitchFamily="18" charset="0"/>
                <a:cs typeface="Arial" charset="0"/>
              </a:rPr>
              <a:t>làm</a:t>
            </a:r>
            <a:r>
              <a:rPr lang="en-US" altLang="en-US" b="1" dirty="0">
                <a:solidFill>
                  <a:srgbClr val="000000"/>
                </a:solidFill>
                <a:latin typeface="Times New Roman" pitchFamily="18" charset="0"/>
                <a:cs typeface="Arial" charset="0"/>
              </a:rPr>
              <a:t> 3 </a:t>
            </a:r>
            <a:r>
              <a:rPr lang="en-US" altLang="en-US" b="1" dirty="0" err="1">
                <a:solidFill>
                  <a:srgbClr val="000000"/>
                </a:solidFill>
                <a:latin typeface="Times New Roman" pitchFamily="18" charset="0"/>
                <a:cs typeface="Arial" charset="0"/>
              </a:rPr>
              <a:t>đoạn</a:t>
            </a:r>
            <a:r>
              <a:rPr lang="en-US" altLang="en-US" b="1" dirty="0">
                <a:solidFill>
                  <a:srgbClr val="000000"/>
                </a:solidFill>
                <a:latin typeface="Times New Roman" pitchFamily="18" charset="0"/>
                <a:cs typeface="Arial" charset="0"/>
              </a:rPr>
              <a:t> : </a:t>
            </a:r>
          </a:p>
        </p:txBody>
      </p:sp>
      <p:pic>
        <p:nvPicPr>
          <p:cNvPr id="17414"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58888"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8100" y="5784850"/>
            <a:ext cx="1030287"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887494" y="2381"/>
            <a:ext cx="1258888"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8064500" y="5783263"/>
            <a:ext cx="1079500"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WordArt 21"/>
          <p:cNvSpPr>
            <a:spLocks noChangeArrowheads="1" noChangeShapeType="1" noTextEdit="1"/>
          </p:cNvSpPr>
          <p:nvPr/>
        </p:nvSpPr>
        <p:spPr bwMode="auto">
          <a:xfrm>
            <a:off x="3004763" y="110727"/>
            <a:ext cx="3319837" cy="1032669"/>
          </a:xfrm>
          <a:prstGeom prst="rect">
            <a:avLst/>
          </a:prstGeom>
        </p:spPr>
        <p:txBody>
          <a:bodyPr wrap="none" fromWordArt="1">
            <a:prstTxWarp prst="textPlain">
              <a:avLst>
                <a:gd name="adj" fmla="val 50000"/>
              </a:avLst>
            </a:prstTxWarp>
          </a:bodyPr>
          <a:lstStyle/>
          <a:p>
            <a:pPr algn="ctr"/>
            <a:r>
              <a:rPr lang="vi-VN" sz="2800" b="1" kern="10">
                <a:ln w="19050">
                  <a:solidFill>
                    <a:srgbClr val="FFCC00"/>
                  </a:solidFill>
                  <a:round/>
                  <a:headEnd/>
                  <a:tailEnd/>
                </a:ln>
                <a:solidFill>
                  <a:srgbClr val="FF0000"/>
                </a:solidFill>
                <a:latin typeface="Times New Roman"/>
                <a:cs typeface="Times New Roman"/>
              </a:rPr>
              <a:t>Luyện đọc </a:t>
            </a:r>
            <a:r>
              <a:rPr lang="vi-VN" sz="2800" b="1" kern="10" smtClean="0">
                <a:ln w="19050">
                  <a:solidFill>
                    <a:srgbClr val="FFCC00"/>
                  </a:solidFill>
                  <a:round/>
                  <a:headEnd/>
                  <a:tailEnd/>
                </a:ln>
                <a:solidFill>
                  <a:srgbClr val="FF0000"/>
                </a:solidFill>
                <a:latin typeface="Times New Roman"/>
                <a:cs typeface="Times New Roman"/>
              </a:rPr>
              <a:t>đoạn</a:t>
            </a:r>
            <a:endParaRPr lang="en-US" sz="2800" b="1" kern="10">
              <a:ln w="19050">
                <a:solidFill>
                  <a:srgbClr val="FFCC00"/>
                </a:solidFill>
                <a:round/>
                <a:headEnd/>
                <a:tailEnd/>
              </a:ln>
              <a:solidFill>
                <a:srgbClr val="FF0000"/>
              </a:solidFill>
              <a:latin typeface="Times New Roman"/>
              <a:cs typeface="Times New Roman"/>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arn(inVertical)">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0"/>
          <p:cNvSpPr txBox="1">
            <a:spLocks noChangeArrowheads="1"/>
          </p:cNvSpPr>
          <p:nvPr/>
        </p:nvSpPr>
        <p:spPr bwMode="auto">
          <a:xfrm>
            <a:off x="2057400" y="-76200"/>
            <a:ext cx="480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itchFamily="34" charset="0"/>
              </a:defRPr>
            </a:lvl1pPr>
            <a:lvl2pPr marL="742950" indent="-285750">
              <a:defRPr sz="3200">
                <a:solidFill>
                  <a:schemeClr val="tx1"/>
                </a:solidFill>
                <a:latin typeface=".VnTime" pitchFamily="34" charset="0"/>
              </a:defRPr>
            </a:lvl2pPr>
            <a:lvl3pPr marL="1143000" indent="-228600">
              <a:defRPr sz="3200">
                <a:solidFill>
                  <a:schemeClr val="tx1"/>
                </a:solidFill>
                <a:latin typeface=".VnTime" pitchFamily="34" charset="0"/>
              </a:defRPr>
            </a:lvl3pPr>
            <a:lvl4pPr marL="1600200" indent="-228600">
              <a:defRPr sz="3200">
                <a:solidFill>
                  <a:schemeClr val="tx1"/>
                </a:solidFill>
                <a:latin typeface=".VnTime" pitchFamily="34" charset="0"/>
              </a:defRPr>
            </a:lvl4pPr>
            <a:lvl5pPr marL="2057400" indent="-22860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algn="ctr" eaLnBrk="1" hangingPunct="1">
              <a:spcBef>
                <a:spcPct val="50000"/>
              </a:spcBef>
            </a:pPr>
            <a:r>
              <a:rPr lang="en-US" altLang="en-US" sz="3600" b="1" smtClean="0">
                <a:solidFill>
                  <a:srgbClr val="CC0000"/>
                </a:solidFill>
                <a:latin typeface="Times New Roman" pitchFamily="18" charset="0"/>
                <a:cs typeface="Arial" charset="0"/>
              </a:rPr>
              <a:t>Thư </a:t>
            </a:r>
            <a:r>
              <a:rPr lang="en-US" altLang="en-US" sz="3600" b="1">
                <a:solidFill>
                  <a:srgbClr val="CC0000"/>
                </a:solidFill>
                <a:latin typeface="Times New Roman" pitchFamily="18" charset="0"/>
                <a:cs typeface="Arial" charset="0"/>
              </a:rPr>
              <a:t>gửi bà </a:t>
            </a:r>
          </a:p>
        </p:txBody>
      </p:sp>
      <p:sp>
        <p:nvSpPr>
          <p:cNvPr id="16387" name="Text Box 12"/>
          <p:cNvSpPr txBox="1">
            <a:spLocks noChangeArrowheads="1"/>
          </p:cNvSpPr>
          <p:nvPr/>
        </p:nvSpPr>
        <p:spPr bwMode="auto">
          <a:xfrm>
            <a:off x="152400" y="681038"/>
            <a:ext cx="8839200"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itchFamily="34" charset="0"/>
              </a:defRPr>
            </a:lvl1pPr>
            <a:lvl2pPr marL="742950" indent="-285750">
              <a:defRPr sz="3200">
                <a:solidFill>
                  <a:schemeClr val="tx1"/>
                </a:solidFill>
                <a:latin typeface=".VnTime" pitchFamily="34" charset="0"/>
              </a:defRPr>
            </a:lvl2pPr>
            <a:lvl3pPr marL="1143000" indent="-228600">
              <a:defRPr sz="3200">
                <a:solidFill>
                  <a:schemeClr val="tx1"/>
                </a:solidFill>
                <a:latin typeface=".VnTime" pitchFamily="34" charset="0"/>
              </a:defRPr>
            </a:lvl3pPr>
            <a:lvl4pPr marL="1600200" indent="-228600">
              <a:defRPr sz="3200">
                <a:solidFill>
                  <a:schemeClr val="tx1"/>
                </a:solidFill>
                <a:latin typeface=".VnTime" pitchFamily="34" charset="0"/>
              </a:defRPr>
            </a:lvl4pPr>
            <a:lvl5pPr marL="2057400" indent="-22860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algn="ctr" eaLnBrk="1" hangingPunct="1"/>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Hải</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phòng</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ngày</a:t>
            </a:r>
            <a:r>
              <a:rPr lang="en-US" altLang="en-US" sz="2400" b="1" dirty="0">
                <a:solidFill>
                  <a:srgbClr val="002060"/>
                </a:solidFill>
                <a:latin typeface="Times New Roman" pitchFamily="18" charset="0"/>
                <a:cs typeface="Arial" charset="0"/>
              </a:rPr>
              <a:t> 6</a:t>
            </a:r>
            <a:r>
              <a:rPr lang="en-US" altLang="en-US" sz="2400" b="1" dirty="0" smtClean="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tháng</a:t>
            </a:r>
            <a:r>
              <a:rPr lang="en-US" altLang="en-US" sz="2400" b="1" dirty="0">
                <a:solidFill>
                  <a:srgbClr val="002060"/>
                </a:solidFill>
                <a:latin typeface="Times New Roman" pitchFamily="18" charset="0"/>
                <a:cs typeface="Arial" charset="0"/>
              </a:rPr>
              <a:t> 11 </a:t>
            </a:r>
            <a:r>
              <a:rPr lang="vi-VN" altLang="en-US" sz="2400" b="1" dirty="0">
                <a:solidFill>
                  <a:srgbClr val="002060"/>
                </a:solidFill>
                <a:latin typeface="Times New Roman" pitchFamily="18" charset="0"/>
                <a:cs typeface="Arial" charset="0"/>
              </a:rPr>
              <a:t>năm</a:t>
            </a:r>
            <a:r>
              <a:rPr lang="en-US" altLang="en-US" sz="2400" b="1" dirty="0">
                <a:solidFill>
                  <a:srgbClr val="002060"/>
                </a:solidFill>
                <a:latin typeface="Times New Roman" pitchFamily="18" charset="0"/>
                <a:cs typeface="Arial" charset="0"/>
              </a:rPr>
              <a:t> </a:t>
            </a:r>
            <a:r>
              <a:rPr lang="en-US" altLang="en-US" sz="2400" b="1" dirty="0" smtClean="0">
                <a:solidFill>
                  <a:srgbClr val="002060"/>
                </a:solidFill>
                <a:latin typeface="Times New Roman" pitchFamily="18" charset="0"/>
                <a:cs typeface="Arial" charset="0"/>
              </a:rPr>
              <a:t>2003 </a:t>
            </a:r>
            <a:endParaRPr lang="en-US" altLang="en-US" sz="2400" b="1" dirty="0">
              <a:solidFill>
                <a:srgbClr val="002060"/>
              </a:solidFill>
              <a:latin typeface="Times New Roman" pitchFamily="18" charset="0"/>
              <a:cs typeface="Arial" charset="0"/>
            </a:endParaRPr>
          </a:p>
          <a:p>
            <a:pPr eaLnBrk="1" hangingPunct="1"/>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Bà</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kính</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yêu</a:t>
            </a:r>
            <a:r>
              <a:rPr lang="en-US" altLang="en-US" sz="2400" b="1" dirty="0">
                <a:solidFill>
                  <a:srgbClr val="002060"/>
                </a:solidFill>
                <a:latin typeface="Times New Roman" pitchFamily="18" charset="0"/>
                <a:cs typeface="Arial" charset="0"/>
              </a:rPr>
              <a:t> !</a:t>
            </a:r>
          </a:p>
          <a:p>
            <a:pPr eaLnBrk="1" hangingPunct="1"/>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Lâu</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rồi</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cháu</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chưa</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được</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về</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quê</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cháu</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nhớ</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bà</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lắm</a:t>
            </a:r>
            <a:r>
              <a:rPr lang="en-US" altLang="en-US" sz="2400" b="1" dirty="0">
                <a:solidFill>
                  <a:srgbClr val="002060"/>
                </a:solidFill>
                <a:latin typeface="Times New Roman" pitchFamily="18" charset="0"/>
                <a:cs typeface="Arial" charset="0"/>
              </a:rPr>
              <a:t>.</a:t>
            </a:r>
          </a:p>
          <a:p>
            <a:pPr eaLnBrk="1" hangingPunct="1"/>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Dạo</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này</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bà</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có</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khỏe</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không</a:t>
            </a:r>
            <a:r>
              <a:rPr lang="en-US" altLang="en-US" sz="2400" b="1" dirty="0">
                <a:solidFill>
                  <a:srgbClr val="002060"/>
                </a:solidFill>
                <a:latin typeface="Times New Roman" pitchFamily="18" charset="0"/>
                <a:cs typeface="Arial" charset="0"/>
              </a:rPr>
              <a:t> ạ ?</a:t>
            </a:r>
          </a:p>
          <a:p>
            <a:pPr eaLnBrk="1" hangingPunct="1"/>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Gia</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đình</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cháu</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ngoài</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này</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vẫn</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bình</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thường</a:t>
            </a:r>
            <a:r>
              <a:rPr lang="en-US" altLang="en-US" sz="2400" b="1" dirty="0">
                <a:solidFill>
                  <a:srgbClr val="002060"/>
                </a:solidFill>
                <a:latin typeface="Times New Roman" pitchFamily="18" charset="0"/>
                <a:cs typeface="Arial" charset="0"/>
              </a:rPr>
              <a:t>. N</a:t>
            </a:r>
            <a:r>
              <a:rPr lang="vi-VN" altLang="en-US" sz="2400" b="1" dirty="0">
                <a:solidFill>
                  <a:srgbClr val="002060"/>
                </a:solidFill>
                <a:latin typeface="Times New Roman" pitchFamily="18" charset="0"/>
                <a:cs typeface="Arial" charset="0"/>
              </a:rPr>
              <a:t>ăm</a:t>
            </a:r>
            <a:r>
              <a:rPr lang="en-US" altLang="en-US" sz="2400" b="1" dirty="0">
                <a:solidFill>
                  <a:srgbClr val="002060"/>
                </a:solidFill>
                <a:latin typeface="Times New Roman" pitchFamily="18" charset="0"/>
                <a:cs typeface="Arial" charset="0"/>
              </a:rPr>
              <a:t> nay, </a:t>
            </a:r>
            <a:r>
              <a:rPr lang="en-US" altLang="en-US" sz="2400" b="1" dirty="0" err="1">
                <a:solidFill>
                  <a:srgbClr val="002060"/>
                </a:solidFill>
                <a:latin typeface="Times New Roman" pitchFamily="18" charset="0"/>
                <a:cs typeface="Arial" charset="0"/>
              </a:rPr>
              <a:t>cháu</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học</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lớp</a:t>
            </a:r>
            <a:r>
              <a:rPr lang="en-US" altLang="en-US" sz="2400" b="1" dirty="0">
                <a:solidFill>
                  <a:srgbClr val="002060"/>
                </a:solidFill>
                <a:latin typeface="Times New Roman" pitchFamily="18" charset="0"/>
                <a:cs typeface="Arial" charset="0"/>
              </a:rPr>
              <a:t> 3. </a:t>
            </a:r>
            <a:r>
              <a:rPr lang="en-US" altLang="en-US" sz="2400" b="1" dirty="0" err="1">
                <a:solidFill>
                  <a:srgbClr val="002060"/>
                </a:solidFill>
                <a:latin typeface="Times New Roman" pitchFamily="18" charset="0"/>
                <a:cs typeface="Arial" charset="0"/>
              </a:rPr>
              <a:t>Từ</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đầu</a:t>
            </a:r>
            <a:r>
              <a:rPr lang="en-US" altLang="en-US" sz="2400" b="1" dirty="0">
                <a:solidFill>
                  <a:srgbClr val="002060"/>
                </a:solidFill>
                <a:latin typeface="Times New Roman" pitchFamily="18" charset="0"/>
                <a:cs typeface="Arial" charset="0"/>
              </a:rPr>
              <a:t> </a:t>
            </a:r>
            <a:r>
              <a:rPr lang="vi-VN" altLang="en-US" sz="2400" b="1" dirty="0">
                <a:solidFill>
                  <a:srgbClr val="002060"/>
                </a:solidFill>
                <a:latin typeface="Times New Roman" pitchFamily="18" charset="0"/>
                <a:cs typeface="Arial" charset="0"/>
              </a:rPr>
              <a:t>năm</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học</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đến</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giờ</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cháu</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được</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tám</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điểm</a:t>
            </a:r>
            <a:r>
              <a:rPr lang="en-US" altLang="en-US" sz="2400" b="1" dirty="0">
                <a:solidFill>
                  <a:srgbClr val="002060"/>
                </a:solidFill>
                <a:latin typeface="Times New Roman" pitchFamily="18" charset="0"/>
                <a:cs typeface="Arial" charset="0"/>
              </a:rPr>
              <a:t> 10 </a:t>
            </a:r>
            <a:r>
              <a:rPr lang="en-US" altLang="en-US" sz="2400" b="1" dirty="0" err="1">
                <a:solidFill>
                  <a:srgbClr val="002060"/>
                </a:solidFill>
                <a:latin typeface="Times New Roman" pitchFamily="18" charset="0"/>
                <a:cs typeface="Arial" charset="0"/>
              </a:rPr>
              <a:t>rồi</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đấy</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bà</a:t>
            </a:r>
            <a:r>
              <a:rPr lang="en-US" altLang="en-US" sz="2400" b="1" dirty="0">
                <a:solidFill>
                  <a:srgbClr val="002060"/>
                </a:solidFill>
                <a:latin typeface="Times New Roman" pitchFamily="18" charset="0"/>
                <a:cs typeface="Arial" charset="0"/>
              </a:rPr>
              <a:t> ạ! </a:t>
            </a:r>
            <a:r>
              <a:rPr lang="en-US" altLang="en-US" sz="2400" b="1" dirty="0" err="1">
                <a:solidFill>
                  <a:srgbClr val="002060"/>
                </a:solidFill>
                <a:latin typeface="Times New Roman" pitchFamily="18" charset="0"/>
                <a:cs typeface="Arial" charset="0"/>
              </a:rPr>
              <a:t>Ngày</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nghỉ</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cháu</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thường</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được</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bố</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mẹ</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cháu</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cho</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đi</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chơi</a:t>
            </a:r>
            <a:r>
              <a:rPr lang="en-US" altLang="en-US" sz="2400" b="1" dirty="0">
                <a:solidFill>
                  <a:srgbClr val="002060"/>
                </a:solidFill>
                <a:latin typeface="Times New Roman" pitchFamily="18" charset="0"/>
                <a:cs typeface="Arial" charset="0"/>
              </a:rPr>
              <a:t>.</a:t>
            </a:r>
          </a:p>
          <a:p>
            <a:pPr eaLnBrk="1" hangingPunct="1"/>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Cháu</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vẫn</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nhớ</a:t>
            </a:r>
            <a:r>
              <a:rPr lang="en-US" altLang="en-US" sz="2400" b="1" dirty="0">
                <a:solidFill>
                  <a:srgbClr val="002060"/>
                </a:solidFill>
                <a:latin typeface="Times New Roman" pitchFamily="18" charset="0"/>
                <a:cs typeface="Arial" charset="0"/>
              </a:rPr>
              <a:t> </a:t>
            </a:r>
            <a:r>
              <a:rPr lang="vi-VN" altLang="en-US" sz="2400" b="1" dirty="0">
                <a:solidFill>
                  <a:srgbClr val="002060"/>
                </a:solidFill>
                <a:latin typeface="Times New Roman" pitchFamily="18" charset="0"/>
                <a:cs typeface="Arial" charset="0"/>
              </a:rPr>
              <a:t>năm</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ngoái</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được</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về</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quê</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thả</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diều</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cùng</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anh</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Tuấn</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trên</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đê</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và</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đêm</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đêm</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ngồi</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nghe</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bà</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kể</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chuyện</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cổ</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tích</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dưới</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ánh</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trăng</a:t>
            </a:r>
            <a:r>
              <a:rPr lang="en-US" altLang="en-US" sz="2400" b="1" dirty="0">
                <a:solidFill>
                  <a:srgbClr val="002060"/>
                </a:solidFill>
                <a:latin typeface="Times New Roman" pitchFamily="18" charset="0"/>
                <a:cs typeface="Arial" charset="0"/>
              </a:rPr>
              <a:t>.</a:t>
            </a:r>
          </a:p>
          <a:p>
            <a:pPr eaLnBrk="1" hangingPunct="1"/>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Cháu</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hứa</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với</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bà</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sẽ</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học</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thật</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giỏi</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luôn</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chăm</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ngoan</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để</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bà</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vui</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Cháu</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kính</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chúc</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bà</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luôn</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mạnh</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khỏe</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sống</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lâu</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Cháu</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mong</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chóng</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đến</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hè</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để</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được</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về</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quê</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thăm</a:t>
            </a:r>
            <a:r>
              <a:rPr lang="en-US" altLang="en-US" sz="2400" b="1" dirty="0">
                <a:solidFill>
                  <a:srgbClr val="002060"/>
                </a:solidFill>
                <a:latin typeface="Times New Roman" pitchFamily="18" charset="0"/>
                <a:cs typeface="Arial" charset="0"/>
              </a:rPr>
              <a:t> </a:t>
            </a:r>
            <a:r>
              <a:rPr lang="en-US" altLang="en-US" sz="2400" b="1" dirty="0" err="1">
                <a:solidFill>
                  <a:srgbClr val="002060"/>
                </a:solidFill>
                <a:latin typeface="Times New Roman" pitchFamily="18" charset="0"/>
                <a:cs typeface="Arial" charset="0"/>
              </a:rPr>
              <a:t>bà</a:t>
            </a:r>
            <a:r>
              <a:rPr lang="en-US" altLang="en-US" sz="2400" b="1" dirty="0">
                <a:solidFill>
                  <a:srgbClr val="002060"/>
                </a:solidFill>
                <a:latin typeface="Times New Roman" pitchFamily="18" charset="0"/>
                <a:cs typeface="Arial" charset="0"/>
              </a:rPr>
              <a:t>.</a:t>
            </a:r>
          </a:p>
          <a:p>
            <a:pPr eaLnBrk="1" hangingPunct="1"/>
            <a:endParaRPr lang="en-US" altLang="en-US" sz="2400" b="1" dirty="0">
              <a:solidFill>
                <a:srgbClr val="002060"/>
              </a:solidFill>
              <a:latin typeface="Times New Roman" pitchFamily="18" charset="0"/>
              <a:cs typeface="Arial" charset="0"/>
            </a:endParaRPr>
          </a:p>
        </p:txBody>
      </p:sp>
      <p:sp>
        <p:nvSpPr>
          <p:cNvPr id="16388" name="Text Box 13"/>
          <p:cNvSpPr txBox="1">
            <a:spLocks noChangeArrowheads="1"/>
          </p:cNvSpPr>
          <p:nvPr/>
        </p:nvSpPr>
        <p:spPr bwMode="auto">
          <a:xfrm>
            <a:off x="5257800" y="5505450"/>
            <a:ext cx="2895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itchFamily="34" charset="0"/>
              </a:defRPr>
            </a:lvl1pPr>
            <a:lvl2pPr marL="742950" indent="-285750">
              <a:defRPr sz="3200">
                <a:solidFill>
                  <a:schemeClr val="tx1"/>
                </a:solidFill>
                <a:latin typeface=".VnTime" pitchFamily="34" charset="0"/>
              </a:defRPr>
            </a:lvl2pPr>
            <a:lvl3pPr marL="1143000" indent="-228600">
              <a:defRPr sz="3200">
                <a:solidFill>
                  <a:schemeClr val="tx1"/>
                </a:solidFill>
                <a:latin typeface=".VnTime" pitchFamily="34" charset="0"/>
              </a:defRPr>
            </a:lvl3pPr>
            <a:lvl4pPr marL="1600200" indent="-228600">
              <a:defRPr sz="3200">
                <a:solidFill>
                  <a:schemeClr val="tx1"/>
                </a:solidFill>
                <a:latin typeface=".VnTime" pitchFamily="34" charset="0"/>
              </a:defRPr>
            </a:lvl4pPr>
            <a:lvl5pPr marL="2057400" indent="-22860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algn="ctr" eaLnBrk="1" hangingPunct="1"/>
            <a:r>
              <a:rPr lang="en-US" altLang="en-US" sz="2400" b="1">
                <a:solidFill>
                  <a:srgbClr val="006600"/>
                </a:solidFill>
                <a:latin typeface="Times New Roman" pitchFamily="18" charset="0"/>
                <a:cs typeface="Arial" charset="0"/>
              </a:rPr>
              <a:t>Cháu của bà</a:t>
            </a:r>
          </a:p>
          <a:p>
            <a:pPr algn="ctr" eaLnBrk="1" hangingPunct="1"/>
            <a:r>
              <a:rPr lang="en-US" altLang="en-US" sz="2400" b="1">
                <a:solidFill>
                  <a:srgbClr val="006600"/>
                </a:solidFill>
                <a:latin typeface="Times New Roman" pitchFamily="18" charset="0"/>
                <a:cs typeface="Arial" charset="0"/>
              </a:rPr>
              <a:t> </a:t>
            </a:r>
            <a:r>
              <a:rPr lang="en-US" altLang="en-US" sz="2400" b="1" i="1">
                <a:solidFill>
                  <a:srgbClr val="006600"/>
                </a:solidFill>
                <a:latin typeface="Times New Roman" pitchFamily="18" charset="0"/>
                <a:cs typeface="Arial" charset="0"/>
              </a:rPr>
              <a:t>Đức </a:t>
            </a:r>
          </a:p>
          <a:p>
            <a:pPr algn="ctr" eaLnBrk="1" hangingPunct="1"/>
            <a:r>
              <a:rPr lang="en-US" altLang="en-US" sz="2400" b="1">
                <a:solidFill>
                  <a:srgbClr val="006600"/>
                </a:solidFill>
                <a:latin typeface="Times New Roman" pitchFamily="18" charset="0"/>
                <a:cs typeface="Arial" charset="0"/>
              </a:rPr>
              <a:t>Trần Hoài Đức </a:t>
            </a:r>
          </a:p>
        </p:txBody>
      </p:sp>
      <p:pic>
        <p:nvPicPr>
          <p:cNvPr id="16389"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477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8894" y="5626894"/>
            <a:ext cx="1189037" cy="118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03382" y="2381"/>
            <a:ext cx="11430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885113" y="5603875"/>
            <a:ext cx="1258887"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905000" y="583768"/>
            <a:ext cx="1524000" cy="461665"/>
          </a:xfrm>
          <a:prstGeom prst="rect">
            <a:avLst/>
          </a:prstGeom>
          <a:solidFill>
            <a:srgbClr val="FFC000"/>
          </a:solidFill>
        </p:spPr>
        <p:txBody>
          <a:bodyPr wrap="square" rtlCol="0">
            <a:spAutoFit/>
          </a:bodyPr>
          <a:lstStyle/>
          <a:p>
            <a:r>
              <a:rPr lang="en-US" sz="2400" b="1" dirty="0" err="1" smtClean="0">
                <a:solidFill>
                  <a:srgbClr val="FF0000"/>
                </a:solidFill>
                <a:latin typeface="Times New Roman" panose="02020603050405020304" pitchFamily="18" charset="0"/>
                <a:cs typeface="Times New Roman" panose="02020603050405020304" pitchFamily="18" charset="0"/>
              </a:rPr>
              <a:t>Đoạn</a:t>
            </a:r>
            <a:r>
              <a:rPr lang="en-US" sz="2400" b="1" dirty="0" smtClean="0">
                <a:solidFill>
                  <a:srgbClr val="FF0000"/>
                </a:solidFill>
                <a:latin typeface="Times New Roman" panose="02020603050405020304" pitchFamily="18" charset="0"/>
                <a:cs typeface="Times New Roman" panose="02020603050405020304" pitchFamily="18" charset="0"/>
              </a:rPr>
              <a:t> 1</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6514" y="1740988"/>
            <a:ext cx="1147763" cy="461665"/>
          </a:xfrm>
          <a:prstGeom prst="rect">
            <a:avLst/>
          </a:prstGeom>
          <a:solidFill>
            <a:srgbClr val="FFC000"/>
          </a:solidFill>
        </p:spPr>
        <p:txBody>
          <a:bodyPr wrap="square" rtlCol="0">
            <a:spAutoFit/>
          </a:bodyPr>
          <a:lstStyle/>
          <a:p>
            <a:r>
              <a:rPr lang="en-US" sz="2400" b="1" dirty="0" err="1" smtClean="0">
                <a:solidFill>
                  <a:srgbClr val="FF0000"/>
                </a:solidFill>
                <a:latin typeface="Times New Roman" panose="02020603050405020304" pitchFamily="18" charset="0"/>
                <a:cs typeface="Times New Roman" panose="02020603050405020304" pitchFamily="18" charset="0"/>
              </a:rPr>
              <a:t>Đoạn</a:t>
            </a:r>
            <a:r>
              <a:rPr lang="en-US" sz="2400" b="1" dirty="0" smtClean="0">
                <a:solidFill>
                  <a:srgbClr val="FF0000"/>
                </a:solidFill>
                <a:latin typeface="Times New Roman" panose="02020603050405020304" pitchFamily="18" charset="0"/>
                <a:cs typeface="Times New Roman" panose="02020603050405020304" pitchFamily="18" charset="0"/>
              </a:rPr>
              <a:t> 2</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0" y="4334027"/>
            <a:ext cx="1147763" cy="461665"/>
          </a:xfrm>
          <a:prstGeom prst="rect">
            <a:avLst/>
          </a:prstGeom>
          <a:solidFill>
            <a:srgbClr val="FFC000"/>
          </a:solidFill>
        </p:spPr>
        <p:txBody>
          <a:bodyPr wrap="square" rtlCol="0">
            <a:spAutoFit/>
          </a:bodyPr>
          <a:lstStyle/>
          <a:p>
            <a:r>
              <a:rPr lang="en-US" sz="2400" b="1" dirty="0" err="1" smtClean="0">
                <a:solidFill>
                  <a:srgbClr val="FF0000"/>
                </a:solidFill>
                <a:latin typeface="Times New Roman" panose="02020603050405020304" pitchFamily="18" charset="0"/>
                <a:cs typeface="Times New Roman" panose="02020603050405020304" pitchFamily="18" charset="0"/>
              </a:rPr>
              <a:t>Đoạn</a:t>
            </a:r>
            <a:r>
              <a:rPr lang="en-US" sz="2400" b="1" dirty="0" smtClean="0">
                <a:solidFill>
                  <a:srgbClr val="FF0000"/>
                </a:solidFill>
                <a:latin typeface="Times New Roman" panose="02020603050405020304" pitchFamily="18" charset="0"/>
                <a:cs typeface="Times New Roman" panose="02020603050405020304" pitchFamily="18" charset="0"/>
              </a:rPr>
              <a:t> 3</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4508045"/>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m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WordArt 5"/>
          <p:cNvSpPr>
            <a:spLocks noChangeArrowheads="1" noChangeShapeType="1" noTextEdit="1"/>
          </p:cNvSpPr>
          <p:nvPr/>
        </p:nvSpPr>
        <p:spPr bwMode="auto">
          <a:xfrm>
            <a:off x="2743200" y="2362200"/>
            <a:ext cx="5791200" cy="1943100"/>
          </a:xfrm>
          <a:prstGeom prst="rect">
            <a:avLst/>
          </a:prstGeom>
        </p:spPr>
        <p:txBody>
          <a:bodyPr wrap="none" fromWordArt="1">
            <a:prstTxWarp prst="textPlain">
              <a:avLst>
                <a:gd name="adj" fmla="val 50000"/>
              </a:avLst>
            </a:prstTxWarp>
          </a:bodyPr>
          <a:lstStyle/>
          <a:p>
            <a:pPr algn="ctr"/>
            <a:r>
              <a:rPr lang="en-US" sz="3600" b="1" kern="10">
                <a:ln w="12700">
                  <a:solidFill>
                    <a:srgbClr val="339966"/>
                  </a:solidFill>
                  <a:round/>
                  <a:headEnd/>
                  <a:tailEnd/>
                </a:ln>
                <a:solidFill>
                  <a:srgbClr val="FF0000"/>
                </a:solidFill>
                <a:effectLst>
                  <a:outerShdw dist="45791" dir="2021404" algn="ctr" rotWithShape="0">
                    <a:srgbClr val="808080">
                      <a:alpha val="79999"/>
                    </a:srgbClr>
                  </a:outerShdw>
                </a:effectLst>
                <a:latin typeface="Times New Roman"/>
                <a:cs typeface="Times New Roman"/>
              </a:rPr>
              <a:t>Tìm hiểu bài</a:t>
            </a:r>
          </a:p>
        </p:txBody>
      </p:sp>
    </p:spTree>
  </p:cSld>
  <p:clrMapOvr>
    <a:masterClrMapping/>
  </p:clrMapOvr>
  <p:transition spd="slow">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0" name="Text Box 25"/>
          <p:cNvSpPr txBox="1">
            <a:spLocks noChangeArrowheads="1"/>
          </p:cNvSpPr>
          <p:nvPr/>
        </p:nvSpPr>
        <p:spPr bwMode="auto">
          <a:xfrm>
            <a:off x="671232" y="3173520"/>
            <a:ext cx="8839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itchFamily="34" charset="0"/>
              </a:defRPr>
            </a:lvl1pPr>
            <a:lvl2pPr marL="742950" indent="-285750">
              <a:defRPr sz="3200">
                <a:solidFill>
                  <a:schemeClr val="tx1"/>
                </a:solidFill>
                <a:latin typeface=".VnTime" pitchFamily="34" charset="0"/>
              </a:defRPr>
            </a:lvl2pPr>
            <a:lvl3pPr marL="1143000" indent="-228600">
              <a:defRPr sz="3200">
                <a:solidFill>
                  <a:schemeClr val="tx1"/>
                </a:solidFill>
                <a:latin typeface=".VnTime" pitchFamily="34" charset="0"/>
              </a:defRPr>
            </a:lvl3pPr>
            <a:lvl4pPr marL="1600200" indent="-228600">
              <a:defRPr sz="3200">
                <a:solidFill>
                  <a:schemeClr val="tx1"/>
                </a:solidFill>
                <a:latin typeface=".VnTime" pitchFamily="34" charset="0"/>
              </a:defRPr>
            </a:lvl4pPr>
            <a:lvl5pPr marL="2057400" indent="-22860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a:spcBef>
                <a:spcPct val="50000"/>
              </a:spcBef>
            </a:pPr>
            <a:r>
              <a:rPr lang="en-US" altLang="en-US" sz="3600" b="1" dirty="0">
                <a:solidFill>
                  <a:srgbClr val="002060"/>
                </a:solidFill>
                <a:latin typeface="Times New Roman" pitchFamily="18" charset="0"/>
                <a:cs typeface="Times New Roman" pitchFamily="18" charset="0"/>
              </a:rPr>
              <a:t> </a:t>
            </a:r>
            <a:r>
              <a:rPr lang="en-US" altLang="en-US" sz="3600" b="1" dirty="0" err="1" smtClean="0">
                <a:solidFill>
                  <a:srgbClr val="002060"/>
                </a:solidFill>
                <a:latin typeface="Times New Roman" pitchFamily="18" charset="0"/>
                <a:cs typeface="Times New Roman" pitchFamily="18" charset="0"/>
              </a:rPr>
              <a:t>Đầu</a:t>
            </a:r>
            <a:r>
              <a:rPr lang="en-US" altLang="en-US" sz="3600" b="1" dirty="0" smtClean="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dòng</a:t>
            </a:r>
            <a:r>
              <a:rPr lang="en-US" altLang="en-US" sz="3600" b="1" dirty="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bức</a:t>
            </a:r>
            <a:r>
              <a:rPr lang="en-US" altLang="en-US" sz="3600" b="1" dirty="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thư</a:t>
            </a:r>
            <a:r>
              <a:rPr lang="en-US" altLang="en-US" sz="3600" b="1" dirty="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bạn</a:t>
            </a:r>
            <a:r>
              <a:rPr lang="en-US" altLang="en-US" sz="3600" b="1" dirty="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ghi</a:t>
            </a:r>
            <a:r>
              <a:rPr lang="en-US" altLang="en-US" sz="3600" b="1" dirty="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thế</a:t>
            </a:r>
            <a:r>
              <a:rPr lang="en-US" altLang="en-US" sz="3600" b="1" dirty="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nào</a:t>
            </a:r>
            <a:r>
              <a:rPr lang="en-US" altLang="en-US" sz="3600" b="1" dirty="0">
                <a:solidFill>
                  <a:srgbClr val="002060"/>
                </a:solidFill>
                <a:latin typeface="Times New Roman" pitchFamily="18" charset="0"/>
                <a:cs typeface="Times New Roman" pitchFamily="18" charset="0"/>
              </a:rPr>
              <a:t>?</a:t>
            </a:r>
          </a:p>
        </p:txBody>
      </p:sp>
      <p:sp>
        <p:nvSpPr>
          <p:cNvPr id="12" name="Text Box 25"/>
          <p:cNvSpPr txBox="1">
            <a:spLocks noChangeArrowheads="1"/>
          </p:cNvSpPr>
          <p:nvPr/>
        </p:nvSpPr>
        <p:spPr bwMode="auto">
          <a:xfrm>
            <a:off x="868176" y="1264770"/>
            <a:ext cx="8839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itchFamily="34" charset="0"/>
              </a:defRPr>
            </a:lvl1pPr>
            <a:lvl2pPr marL="742950" indent="-285750">
              <a:defRPr sz="3200">
                <a:solidFill>
                  <a:schemeClr val="tx1"/>
                </a:solidFill>
                <a:latin typeface=".VnTime" pitchFamily="34" charset="0"/>
              </a:defRPr>
            </a:lvl2pPr>
            <a:lvl3pPr marL="1143000" indent="-228600">
              <a:defRPr sz="3200">
                <a:solidFill>
                  <a:schemeClr val="tx1"/>
                </a:solidFill>
                <a:latin typeface=".VnTime" pitchFamily="34" charset="0"/>
              </a:defRPr>
            </a:lvl3pPr>
            <a:lvl4pPr marL="1600200" indent="-228600">
              <a:defRPr sz="3200">
                <a:solidFill>
                  <a:schemeClr val="tx1"/>
                </a:solidFill>
                <a:latin typeface=".VnTime" pitchFamily="34" charset="0"/>
              </a:defRPr>
            </a:lvl4pPr>
            <a:lvl5pPr marL="2057400" indent="-22860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a:spcBef>
                <a:spcPct val="50000"/>
              </a:spcBef>
            </a:pPr>
            <a:r>
              <a:rPr lang="en-US" altLang="en-US" sz="3600" b="1" dirty="0" smtClean="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Đức</a:t>
            </a:r>
            <a:r>
              <a:rPr lang="en-US" altLang="en-US" sz="3600" b="1" dirty="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viết</a:t>
            </a:r>
            <a:r>
              <a:rPr lang="en-US" altLang="en-US" sz="3600" b="1" dirty="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thư</a:t>
            </a:r>
            <a:r>
              <a:rPr lang="en-US" altLang="en-US" sz="3600" b="1" dirty="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cho</a:t>
            </a:r>
            <a:r>
              <a:rPr lang="en-US" altLang="en-US" sz="3600" b="1" dirty="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ai</a:t>
            </a:r>
            <a:r>
              <a:rPr lang="en-US" altLang="en-US" sz="3600" b="1" dirty="0">
                <a:solidFill>
                  <a:srgbClr val="002060"/>
                </a:solidFill>
                <a:latin typeface="Times New Roman" pitchFamily="18" charset="0"/>
                <a:cs typeface="Times New Roman" pitchFamily="18" charset="0"/>
              </a:rPr>
              <a:t>?</a:t>
            </a:r>
          </a:p>
        </p:txBody>
      </p:sp>
      <p:sp>
        <p:nvSpPr>
          <p:cNvPr id="13" name="Text Box 25"/>
          <p:cNvSpPr txBox="1">
            <a:spLocks noChangeArrowheads="1"/>
          </p:cNvSpPr>
          <p:nvPr/>
        </p:nvSpPr>
        <p:spPr bwMode="auto">
          <a:xfrm>
            <a:off x="703169" y="3886200"/>
            <a:ext cx="8839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itchFamily="34" charset="0"/>
              </a:defRPr>
            </a:lvl1pPr>
            <a:lvl2pPr marL="742950" indent="-285750">
              <a:defRPr sz="3200">
                <a:solidFill>
                  <a:schemeClr val="tx1"/>
                </a:solidFill>
                <a:latin typeface=".VnTime" pitchFamily="34" charset="0"/>
              </a:defRPr>
            </a:lvl2pPr>
            <a:lvl3pPr marL="1143000" indent="-228600">
              <a:defRPr sz="3200">
                <a:solidFill>
                  <a:schemeClr val="tx1"/>
                </a:solidFill>
                <a:latin typeface=".VnTime" pitchFamily="34" charset="0"/>
              </a:defRPr>
            </a:lvl3pPr>
            <a:lvl4pPr marL="1600200" indent="-228600">
              <a:defRPr sz="3200">
                <a:solidFill>
                  <a:schemeClr val="tx1"/>
                </a:solidFill>
                <a:latin typeface=".VnTime" pitchFamily="34" charset="0"/>
              </a:defRPr>
            </a:lvl4pPr>
            <a:lvl5pPr marL="2057400" indent="-22860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a:spcBef>
                <a:spcPct val="50000"/>
              </a:spcBef>
            </a:pPr>
            <a:r>
              <a:rPr lang="en-US" altLang="en-US" sz="3600" b="1">
                <a:solidFill>
                  <a:srgbClr val="FF0066"/>
                </a:solidFill>
                <a:latin typeface="Times New Roman" pitchFamily="18" charset="0"/>
                <a:cs typeface="Times New Roman" pitchFamily="18" charset="0"/>
              </a:rPr>
              <a:t>- Hải Phòng, ngày 6 tháng 11 năm 2003</a:t>
            </a:r>
          </a:p>
        </p:txBody>
      </p:sp>
      <p:sp>
        <p:nvSpPr>
          <p:cNvPr id="20" name="Rectangle 19"/>
          <p:cNvSpPr>
            <a:spLocks noChangeArrowheads="1"/>
          </p:cNvSpPr>
          <p:nvPr/>
        </p:nvSpPr>
        <p:spPr bwMode="auto">
          <a:xfrm>
            <a:off x="879381" y="1917589"/>
            <a:ext cx="74437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altLang="en-US" sz="3600" b="1">
                <a:solidFill>
                  <a:srgbClr val="0000FF"/>
                </a:solidFill>
                <a:latin typeface="Times New Roman" pitchFamily="18" charset="0"/>
                <a:cs typeface="Times New Roman" pitchFamily="18" charset="0"/>
              </a:rPr>
              <a:t>- Đức viết thư cho bà Đức ở quê.</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blinds(horizontal)">
                                      <p:cBhvr>
                                        <p:cTn id="11" dur="500"/>
                                        <p:tgtEl>
                                          <p:spTgt spid="20">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linds(horizont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Lst>
  </p:timing>
</p:sld>
</file>

<file path=ppt/theme/theme1.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4481</TotalTime>
  <Words>280</Words>
  <Application>Microsoft Office PowerPoint</Application>
  <PresentationFormat>On-screen Show (4:3)</PresentationFormat>
  <Paragraphs>78</Paragraphs>
  <Slides>19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2_Default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Chµo mõng c¸c thÇy c« gi¸o vÒ th¨m líp vµ dù giê LuyÖn tõ vµ c©u líp 2A</dc:title>
  <dc:creator>NoName</dc:creator>
  <cp:lastModifiedBy>Windows User</cp:lastModifiedBy>
  <cp:revision>388</cp:revision>
  <dcterms:created xsi:type="dcterms:W3CDTF">2007-10-25T02:11:31Z</dcterms:created>
  <dcterms:modified xsi:type="dcterms:W3CDTF">2021-11-21T04:17:19Z</dcterms:modified>
</cp:coreProperties>
</file>